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7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80" r:id="rId22"/>
    <p:sldId id="285" r:id="rId23"/>
    <p:sldId id="284" r:id="rId24"/>
    <p:sldId id="286" r:id="rId25"/>
    <p:sldId id="287" r:id="rId26"/>
    <p:sldId id="288" r:id="rId27"/>
    <p:sldId id="290" r:id="rId28"/>
    <p:sldId id="291" r:id="rId29"/>
    <p:sldId id="292" r:id="rId30"/>
    <p:sldId id="293" r:id="rId31"/>
    <p:sldId id="274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C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754" autoAdjust="0"/>
  </p:normalViewPr>
  <p:slideViewPr>
    <p:cSldViewPr>
      <p:cViewPr varScale="1">
        <p:scale>
          <a:sx n="85" d="100"/>
          <a:sy n="85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4B31B-EBE8-435B-B551-28C3E1ADFF5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13C513C-303C-4BE9-B5AD-5D837EF96E8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1 skupina</a:t>
          </a:r>
          <a:endParaRPr lang="sk-SK" dirty="0"/>
        </a:p>
      </dgm:t>
    </dgm:pt>
    <dgm:pt modelId="{EC8035A9-60FE-4AD0-8366-6473D4562723}" type="sibTrans" cxnId="{47649F57-1461-449D-8881-8F8E3708CBB8}">
      <dgm:prSet/>
      <dgm:spPr/>
      <dgm:t>
        <a:bodyPr/>
        <a:lstStyle/>
        <a:p>
          <a:endParaRPr lang="sk-SK"/>
        </a:p>
      </dgm:t>
    </dgm:pt>
    <dgm:pt modelId="{A1EDCCF1-FBA8-49A9-91F0-26E85DB65C26}" type="parTrans" cxnId="{47649F57-1461-449D-8881-8F8E3708CBB8}">
      <dgm:prSet/>
      <dgm:spPr/>
      <dgm:t>
        <a:bodyPr/>
        <a:lstStyle/>
        <a:p>
          <a:endParaRPr lang="sk-SK"/>
        </a:p>
      </dgm:t>
    </dgm:pt>
    <dgm:pt modelId="{ECC38A36-A0FF-44A8-9C2B-F7963A05A11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2 skupina</a:t>
          </a:r>
          <a:endParaRPr lang="sk-SK" dirty="0"/>
        </a:p>
      </dgm:t>
    </dgm:pt>
    <dgm:pt modelId="{A24B57B7-2E22-4340-A427-64A459B33C36}" type="sibTrans" cxnId="{BF09C907-F147-47CC-B7B4-3D55EAAA92F4}">
      <dgm:prSet/>
      <dgm:spPr/>
      <dgm:t>
        <a:bodyPr/>
        <a:lstStyle/>
        <a:p>
          <a:endParaRPr lang="sk-SK"/>
        </a:p>
      </dgm:t>
    </dgm:pt>
    <dgm:pt modelId="{9BB37291-0D33-4912-8F05-7FC629871102}" type="parTrans" cxnId="{BF09C907-F147-47CC-B7B4-3D55EAAA92F4}">
      <dgm:prSet/>
      <dgm:spPr/>
      <dgm:t>
        <a:bodyPr/>
        <a:lstStyle/>
        <a:p>
          <a:endParaRPr lang="sk-SK"/>
        </a:p>
      </dgm:t>
    </dgm:pt>
    <dgm:pt modelId="{1D855F64-1BA7-44C9-8F43-E270ED3ECFD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b="1" dirty="0" smtClean="0"/>
            <a:t>seniori</a:t>
          </a:r>
          <a:endParaRPr lang="sk-SK" b="1" dirty="0"/>
        </a:p>
      </dgm:t>
    </dgm:pt>
    <dgm:pt modelId="{B84DE78F-086A-435D-891E-22FDB1F523EB}" type="parTrans" cxnId="{860CB5C3-9EEF-4DA5-B654-EA94F5917505}">
      <dgm:prSet/>
      <dgm:spPr/>
      <dgm:t>
        <a:bodyPr/>
        <a:lstStyle/>
        <a:p>
          <a:endParaRPr lang="sk-SK"/>
        </a:p>
      </dgm:t>
    </dgm:pt>
    <dgm:pt modelId="{CE705623-8ABC-4D21-843F-C04ECCDD7195}" type="sibTrans" cxnId="{860CB5C3-9EEF-4DA5-B654-EA94F5917505}">
      <dgm:prSet/>
      <dgm:spPr/>
      <dgm:t>
        <a:bodyPr/>
        <a:lstStyle/>
        <a:p>
          <a:endParaRPr lang="sk-SK"/>
        </a:p>
      </dgm:t>
    </dgm:pt>
    <dgm:pt modelId="{70B7603C-9FB4-4FFD-830A-F80B79C6529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b="1" dirty="0" smtClean="0"/>
            <a:t>verejný sektor</a:t>
          </a:r>
          <a:endParaRPr lang="sk-SK" b="1" dirty="0"/>
        </a:p>
      </dgm:t>
    </dgm:pt>
    <dgm:pt modelId="{6A703D1C-0A88-4376-8EB9-85108ADF309D}" type="parTrans" cxnId="{5318A30B-4C7C-41ED-B51F-380629E33F01}">
      <dgm:prSet/>
      <dgm:spPr/>
      <dgm:t>
        <a:bodyPr/>
        <a:lstStyle/>
        <a:p>
          <a:endParaRPr lang="sk-SK"/>
        </a:p>
      </dgm:t>
    </dgm:pt>
    <dgm:pt modelId="{D5712115-0C3A-4D2D-B42F-AA111BDE1438}" type="sibTrans" cxnId="{5318A30B-4C7C-41ED-B51F-380629E33F01}">
      <dgm:prSet/>
      <dgm:spPr/>
      <dgm:t>
        <a:bodyPr/>
        <a:lstStyle/>
        <a:p>
          <a:endParaRPr lang="sk-SK"/>
        </a:p>
      </dgm:t>
    </dgm:pt>
    <dgm:pt modelId="{DD9E2EA0-59D3-4640-BED9-E80D7DB8704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b="1" dirty="0" smtClean="0"/>
            <a:t>reprezentanti seniorských organizácií</a:t>
          </a:r>
          <a:endParaRPr lang="sk-SK" b="1" dirty="0"/>
        </a:p>
      </dgm:t>
    </dgm:pt>
    <dgm:pt modelId="{12BAA5C3-B441-4CD5-92C8-9707A9636713}" type="parTrans" cxnId="{DCDD9C52-13B0-4A36-9CFD-4394EB78AA49}">
      <dgm:prSet/>
      <dgm:spPr/>
      <dgm:t>
        <a:bodyPr/>
        <a:lstStyle/>
        <a:p>
          <a:endParaRPr lang="sk-SK"/>
        </a:p>
      </dgm:t>
    </dgm:pt>
    <dgm:pt modelId="{B11DE5C5-503D-484C-AAED-7DC1D2A4E0CD}" type="sibTrans" cxnId="{DCDD9C52-13B0-4A36-9CFD-4394EB78AA49}">
      <dgm:prSet/>
      <dgm:spPr/>
      <dgm:t>
        <a:bodyPr/>
        <a:lstStyle/>
        <a:p>
          <a:endParaRPr lang="sk-SK"/>
        </a:p>
      </dgm:t>
    </dgm:pt>
    <dgm:pt modelId="{C04DDD52-33FF-4829-8BB2-EDD05F391C2B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b="1" dirty="0" smtClean="0"/>
            <a:t>dobrovoľníci</a:t>
          </a:r>
          <a:endParaRPr lang="sk-SK" b="1" dirty="0"/>
        </a:p>
      </dgm:t>
    </dgm:pt>
    <dgm:pt modelId="{C210AE2A-427B-4AA5-8187-6DA1D45033E7}" type="parTrans" cxnId="{614EB684-AD47-4F61-8BCA-F72F2F7E90F1}">
      <dgm:prSet/>
      <dgm:spPr/>
      <dgm:t>
        <a:bodyPr/>
        <a:lstStyle/>
        <a:p>
          <a:endParaRPr lang="sk-SK"/>
        </a:p>
      </dgm:t>
    </dgm:pt>
    <dgm:pt modelId="{8ED5D1F1-E1D7-4304-8821-0CF950F447F1}" type="sibTrans" cxnId="{614EB684-AD47-4F61-8BCA-F72F2F7E90F1}">
      <dgm:prSet/>
      <dgm:spPr/>
      <dgm:t>
        <a:bodyPr/>
        <a:lstStyle/>
        <a:p>
          <a:endParaRPr lang="sk-SK"/>
        </a:p>
      </dgm:t>
    </dgm:pt>
    <dgm:pt modelId="{4D543A1F-9BC4-46EF-B06C-41E7F681EC8B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b="1" dirty="0" smtClean="0"/>
            <a:t>záujmové združenia</a:t>
          </a:r>
          <a:endParaRPr lang="sk-SK" b="1" dirty="0"/>
        </a:p>
      </dgm:t>
    </dgm:pt>
    <dgm:pt modelId="{A29D64E1-FBA7-4B8B-B584-F6C96C993832}" type="parTrans" cxnId="{858CDF97-A897-420B-846A-85269FBB5545}">
      <dgm:prSet/>
      <dgm:spPr/>
      <dgm:t>
        <a:bodyPr/>
        <a:lstStyle/>
        <a:p>
          <a:endParaRPr lang="sk-SK"/>
        </a:p>
      </dgm:t>
    </dgm:pt>
    <dgm:pt modelId="{437E9B58-7AE7-4C1F-BBED-EA71AD3D7FC6}" type="sibTrans" cxnId="{858CDF97-A897-420B-846A-85269FBB5545}">
      <dgm:prSet/>
      <dgm:spPr/>
      <dgm:t>
        <a:bodyPr/>
        <a:lstStyle/>
        <a:p>
          <a:endParaRPr lang="sk-SK"/>
        </a:p>
      </dgm:t>
    </dgm:pt>
    <dgm:pt modelId="{AF05BEE0-E643-42E7-B9E6-8E5F255B93D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b="1" dirty="0" smtClean="0"/>
            <a:t>lokálne autority</a:t>
          </a:r>
          <a:endParaRPr lang="sk-SK" b="1" dirty="0"/>
        </a:p>
      </dgm:t>
    </dgm:pt>
    <dgm:pt modelId="{4CC4278B-5C91-4B53-B3D5-8169AD02C148}" type="parTrans" cxnId="{C7AE1247-96AB-478D-97BB-7BF74B50CA57}">
      <dgm:prSet/>
      <dgm:spPr/>
      <dgm:t>
        <a:bodyPr/>
        <a:lstStyle/>
        <a:p>
          <a:endParaRPr lang="sk-SK"/>
        </a:p>
      </dgm:t>
    </dgm:pt>
    <dgm:pt modelId="{A8750C33-9EE3-4AF2-830D-82D1FCEA4437}" type="sibTrans" cxnId="{C7AE1247-96AB-478D-97BB-7BF74B50CA57}">
      <dgm:prSet/>
      <dgm:spPr/>
      <dgm:t>
        <a:bodyPr/>
        <a:lstStyle/>
        <a:p>
          <a:endParaRPr lang="sk-SK"/>
        </a:p>
      </dgm:t>
    </dgm:pt>
    <dgm:pt modelId="{9DBFCBB0-ACD5-4D0E-A5F7-E9652E3EBCD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b="1" dirty="0" smtClean="0"/>
            <a:t>poskytovatelia služieb</a:t>
          </a:r>
          <a:endParaRPr lang="sk-SK" b="1" dirty="0"/>
        </a:p>
      </dgm:t>
    </dgm:pt>
    <dgm:pt modelId="{2EA2E997-65AF-46B3-AC0D-A3762AC22420}" type="parTrans" cxnId="{60B58394-C373-4637-8A25-7D404033D68B}">
      <dgm:prSet/>
      <dgm:spPr/>
      <dgm:t>
        <a:bodyPr/>
        <a:lstStyle/>
        <a:p>
          <a:endParaRPr lang="sk-SK"/>
        </a:p>
      </dgm:t>
    </dgm:pt>
    <dgm:pt modelId="{4AF7DC86-B6CB-4C12-9C32-07617E49BF7F}" type="sibTrans" cxnId="{60B58394-C373-4637-8A25-7D404033D68B}">
      <dgm:prSet/>
      <dgm:spPr/>
      <dgm:t>
        <a:bodyPr/>
        <a:lstStyle/>
        <a:p>
          <a:endParaRPr lang="sk-SK"/>
        </a:p>
      </dgm:t>
    </dgm:pt>
    <dgm:pt modelId="{42B3C9C5-307B-4AC2-91C1-F0EC2F024350}" type="pres">
      <dgm:prSet presAssocID="{6464B31B-EBE8-435B-B551-28C3E1ADFF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81D6A3AE-1271-4F17-AE61-ED273ECD76AC}" type="pres">
      <dgm:prSet presAssocID="{C13C513C-303C-4BE9-B5AD-5D837EF96E86}" presName="linNode" presStyleCnt="0"/>
      <dgm:spPr/>
    </dgm:pt>
    <dgm:pt modelId="{75F39112-5DE7-4986-9C7E-4F70E9E1D504}" type="pres">
      <dgm:prSet presAssocID="{C13C513C-303C-4BE9-B5AD-5D837EF96E86}" presName="parentShp" presStyleLbl="node1" presStyleIdx="0" presStyleCnt="2" custScaleX="98020" custScaleY="21123" custLinFactNeighborX="-1650" custLinFactNeighborY="1194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1255436-28A8-4FDD-A361-1162117F65AB}" type="pres">
      <dgm:prSet presAssocID="{C13C513C-303C-4BE9-B5AD-5D837EF96E86}" presName="childShp" presStyleLbl="bgAccFollowNode1" presStyleIdx="0" presStyleCnt="2" custScaleY="49626" custLinFactNeighborX="-990" custLinFactNeighborY="1306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5B4DD7B-5AB9-4E55-9328-88CF2D878CDE}" type="pres">
      <dgm:prSet presAssocID="{EC8035A9-60FE-4AD0-8366-6473D4562723}" presName="spacing" presStyleCnt="0"/>
      <dgm:spPr/>
    </dgm:pt>
    <dgm:pt modelId="{64975693-3D42-443B-9C3B-F5838F86D3D1}" type="pres">
      <dgm:prSet presAssocID="{ECC38A36-A0FF-44A8-9C2B-F7963A05A118}" presName="linNode" presStyleCnt="0"/>
      <dgm:spPr/>
    </dgm:pt>
    <dgm:pt modelId="{AA0A61F4-5A68-4654-883C-CD7EB80D1271}" type="pres">
      <dgm:prSet presAssocID="{ECC38A36-A0FF-44A8-9C2B-F7963A05A118}" presName="parentShp" presStyleLbl="node1" presStyleIdx="1" presStyleCnt="2" custScaleY="21343" custLinFactNeighborX="0" custLinFactNeighborY="-54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288511-175D-4786-BAA1-4D08886F3F30}" type="pres">
      <dgm:prSet presAssocID="{ECC38A36-A0FF-44A8-9C2B-F7963A05A118}" presName="childShp" presStyleLbl="bgAccFollowNode1" presStyleIdx="1" presStyleCnt="2" custLinFactNeighborX="1485" custLinFactNeighborY="211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E949AD1-078E-4EFF-95EE-D0EB81663D47}" type="presOf" srcId="{70B7603C-9FB4-4FFD-830A-F80B79C6529D}" destId="{F4288511-175D-4786-BAA1-4D08886F3F30}" srcOrd="0" destOrd="0" presId="urn:microsoft.com/office/officeart/2005/8/layout/vList6"/>
    <dgm:cxn modelId="{C7AE1247-96AB-478D-97BB-7BF74B50CA57}" srcId="{ECC38A36-A0FF-44A8-9C2B-F7963A05A118}" destId="{AF05BEE0-E643-42E7-B9E6-8E5F255B93D0}" srcOrd="3" destOrd="0" parTransId="{4CC4278B-5C91-4B53-B3D5-8169AD02C148}" sibTransId="{A8750C33-9EE3-4AF2-830D-82D1FCEA4437}"/>
    <dgm:cxn modelId="{5A6B1C8B-67D6-4471-A7BD-F1D05321EE05}" type="presOf" srcId="{AF05BEE0-E643-42E7-B9E6-8E5F255B93D0}" destId="{F4288511-175D-4786-BAA1-4D08886F3F30}" srcOrd="0" destOrd="3" presId="urn:microsoft.com/office/officeart/2005/8/layout/vList6"/>
    <dgm:cxn modelId="{B1FEEE1C-C73A-4889-95F4-4F65EE5DFF2F}" type="presOf" srcId="{C04DDD52-33FF-4829-8BB2-EDD05F391C2B}" destId="{F4288511-175D-4786-BAA1-4D08886F3F30}" srcOrd="0" destOrd="1" presId="urn:microsoft.com/office/officeart/2005/8/layout/vList6"/>
    <dgm:cxn modelId="{858CDF97-A897-420B-846A-85269FBB5545}" srcId="{ECC38A36-A0FF-44A8-9C2B-F7963A05A118}" destId="{4D543A1F-9BC4-46EF-B06C-41E7F681EC8B}" srcOrd="2" destOrd="0" parTransId="{A29D64E1-FBA7-4B8B-B584-F6C96C993832}" sibTransId="{437E9B58-7AE7-4C1F-BBED-EA71AD3D7FC6}"/>
    <dgm:cxn modelId="{860CB5C3-9EEF-4DA5-B654-EA94F5917505}" srcId="{C13C513C-303C-4BE9-B5AD-5D837EF96E86}" destId="{1D855F64-1BA7-44C9-8F43-E270ED3ECFD6}" srcOrd="0" destOrd="0" parTransId="{B84DE78F-086A-435D-891E-22FDB1F523EB}" sibTransId="{CE705623-8ABC-4D21-843F-C04ECCDD7195}"/>
    <dgm:cxn modelId="{60B58394-C373-4637-8A25-7D404033D68B}" srcId="{ECC38A36-A0FF-44A8-9C2B-F7963A05A118}" destId="{9DBFCBB0-ACD5-4D0E-A5F7-E9652E3EBCDE}" srcOrd="4" destOrd="0" parTransId="{2EA2E997-65AF-46B3-AC0D-A3762AC22420}" sibTransId="{4AF7DC86-B6CB-4C12-9C32-07617E49BF7F}"/>
    <dgm:cxn modelId="{E4252466-0912-4976-96DE-FB22A7910FC0}" type="presOf" srcId="{6464B31B-EBE8-435B-B551-28C3E1ADFF5C}" destId="{42B3C9C5-307B-4AC2-91C1-F0EC2F024350}" srcOrd="0" destOrd="0" presId="urn:microsoft.com/office/officeart/2005/8/layout/vList6"/>
    <dgm:cxn modelId="{47649F57-1461-449D-8881-8F8E3708CBB8}" srcId="{6464B31B-EBE8-435B-B551-28C3E1ADFF5C}" destId="{C13C513C-303C-4BE9-B5AD-5D837EF96E86}" srcOrd="0" destOrd="0" parTransId="{A1EDCCF1-FBA8-49A9-91F0-26E85DB65C26}" sibTransId="{EC8035A9-60FE-4AD0-8366-6473D4562723}"/>
    <dgm:cxn modelId="{6107C04C-F065-4C1F-8A97-02FAD83410F4}" type="presOf" srcId="{ECC38A36-A0FF-44A8-9C2B-F7963A05A118}" destId="{AA0A61F4-5A68-4654-883C-CD7EB80D1271}" srcOrd="0" destOrd="0" presId="urn:microsoft.com/office/officeart/2005/8/layout/vList6"/>
    <dgm:cxn modelId="{AA62DB24-CB91-495C-AA46-C66603CFDF57}" type="presOf" srcId="{1D855F64-1BA7-44C9-8F43-E270ED3ECFD6}" destId="{91255436-28A8-4FDD-A361-1162117F65AB}" srcOrd="0" destOrd="0" presId="urn:microsoft.com/office/officeart/2005/8/layout/vList6"/>
    <dgm:cxn modelId="{BF09C907-F147-47CC-B7B4-3D55EAAA92F4}" srcId="{6464B31B-EBE8-435B-B551-28C3E1ADFF5C}" destId="{ECC38A36-A0FF-44A8-9C2B-F7963A05A118}" srcOrd="1" destOrd="0" parTransId="{9BB37291-0D33-4912-8F05-7FC629871102}" sibTransId="{A24B57B7-2E22-4340-A427-64A459B33C36}"/>
    <dgm:cxn modelId="{614EB684-AD47-4F61-8BCA-F72F2F7E90F1}" srcId="{ECC38A36-A0FF-44A8-9C2B-F7963A05A118}" destId="{C04DDD52-33FF-4829-8BB2-EDD05F391C2B}" srcOrd="1" destOrd="0" parTransId="{C210AE2A-427B-4AA5-8187-6DA1D45033E7}" sibTransId="{8ED5D1F1-E1D7-4304-8821-0CF950F447F1}"/>
    <dgm:cxn modelId="{FED2C724-04E2-4779-9427-D6494899057E}" type="presOf" srcId="{9DBFCBB0-ACD5-4D0E-A5F7-E9652E3EBCDE}" destId="{F4288511-175D-4786-BAA1-4D08886F3F30}" srcOrd="0" destOrd="4" presId="urn:microsoft.com/office/officeart/2005/8/layout/vList6"/>
    <dgm:cxn modelId="{6ACE5250-62AD-48E5-A8A0-4EC16A3720D2}" type="presOf" srcId="{4D543A1F-9BC4-46EF-B06C-41E7F681EC8B}" destId="{F4288511-175D-4786-BAA1-4D08886F3F30}" srcOrd="0" destOrd="2" presId="urn:microsoft.com/office/officeart/2005/8/layout/vList6"/>
    <dgm:cxn modelId="{036C6237-C4B6-49AD-83B0-FEEE5CF1F087}" type="presOf" srcId="{C13C513C-303C-4BE9-B5AD-5D837EF96E86}" destId="{75F39112-5DE7-4986-9C7E-4F70E9E1D504}" srcOrd="0" destOrd="0" presId="urn:microsoft.com/office/officeart/2005/8/layout/vList6"/>
    <dgm:cxn modelId="{8AA6E092-E610-4CBA-96F5-A35052D00F91}" type="presOf" srcId="{DD9E2EA0-59D3-4640-BED9-E80D7DB87042}" destId="{91255436-28A8-4FDD-A361-1162117F65AB}" srcOrd="0" destOrd="1" presId="urn:microsoft.com/office/officeart/2005/8/layout/vList6"/>
    <dgm:cxn modelId="{DCDD9C52-13B0-4A36-9CFD-4394EB78AA49}" srcId="{C13C513C-303C-4BE9-B5AD-5D837EF96E86}" destId="{DD9E2EA0-59D3-4640-BED9-E80D7DB87042}" srcOrd="1" destOrd="0" parTransId="{12BAA5C3-B441-4CD5-92C8-9707A9636713}" sibTransId="{B11DE5C5-503D-484C-AAED-7DC1D2A4E0CD}"/>
    <dgm:cxn modelId="{5318A30B-4C7C-41ED-B51F-380629E33F01}" srcId="{ECC38A36-A0FF-44A8-9C2B-F7963A05A118}" destId="{70B7603C-9FB4-4FFD-830A-F80B79C6529D}" srcOrd="0" destOrd="0" parTransId="{6A703D1C-0A88-4376-8EB9-85108ADF309D}" sibTransId="{D5712115-0C3A-4D2D-B42F-AA111BDE1438}"/>
    <dgm:cxn modelId="{39CCF14E-8B47-4C6B-93F6-BB4CB69B939E}" type="presParOf" srcId="{42B3C9C5-307B-4AC2-91C1-F0EC2F024350}" destId="{81D6A3AE-1271-4F17-AE61-ED273ECD76AC}" srcOrd="0" destOrd="0" presId="urn:microsoft.com/office/officeart/2005/8/layout/vList6"/>
    <dgm:cxn modelId="{91151333-992C-4EA0-8682-85EDAFC73039}" type="presParOf" srcId="{81D6A3AE-1271-4F17-AE61-ED273ECD76AC}" destId="{75F39112-5DE7-4986-9C7E-4F70E9E1D504}" srcOrd="0" destOrd="0" presId="urn:microsoft.com/office/officeart/2005/8/layout/vList6"/>
    <dgm:cxn modelId="{79BAA059-D865-455C-8919-0A95BBF17556}" type="presParOf" srcId="{81D6A3AE-1271-4F17-AE61-ED273ECD76AC}" destId="{91255436-28A8-4FDD-A361-1162117F65AB}" srcOrd="1" destOrd="0" presId="urn:microsoft.com/office/officeart/2005/8/layout/vList6"/>
    <dgm:cxn modelId="{C8A6560D-2049-41B9-8A28-98F707BE3D36}" type="presParOf" srcId="{42B3C9C5-307B-4AC2-91C1-F0EC2F024350}" destId="{C5B4DD7B-5AB9-4E55-9328-88CF2D878CDE}" srcOrd="1" destOrd="0" presId="urn:microsoft.com/office/officeart/2005/8/layout/vList6"/>
    <dgm:cxn modelId="{AC16F8DC-BA29-4A10-8111-5156941639FE}" type="presParOf" srcId="{42B3C9C5-307B-4AC2-91C1-F0EC2F024350}" destId="{64975693-3D42-443B-9C3B-F5838F86D3D1}" srcOrd="2" destOrd="0" presId="urn:microsoft.com/office/officeart/2005/8/layout/vList6"/>
    <dgm:cxn modelId="{41E14497-F0BB-4E15-B843-094823E371BD}" type="presParOf" srcId="{64975693-3D42-443B-9C3B-F5838F86D3D1}" destId="{AA0A61F4-5A68-4654-883C-CD7EB80D1271}" srcOrd="0" destOrd="0" presId="urn:microsoft.com/office/officeart/2005/8/layout/vList6"/>
    <dgm:cxn modelId="{42E61E81-9790-4BE2-8D62-93E86945AC48}" type="presParOf" srcId="{64975693-3D42-443B-9C3B-F5838F86D3D1}" destId="{F4288511-175D-4786-BAA1-4D08886F3F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0DCEB-51EE-4EC5-A49A-306B678B6C7C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332D33C4-69B5-4DF8-B837-F9AA02185191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b="1" dirty="0" smtClean="0"/>
            <a:t>Mesto Levoča</a:t>
          </a:r>
          <a:endParaRPr lang="sk-SK" b="1" dirty="0"/>
        </a:p>
      </dgm:t>
    </dgm:pt>
    <dgm:pt modelId="{54310B25-54C9-496A-97AA-D8058CA41D28}" type="parTrans" cxnId="{44073963-1F8E-45B5-B65F-F431B5C372F5}">
      <dgm:prSet/>
      <dgm:spPr/>
      <dgm:t>
        <a:bodyPr/>
        <a:lstStyle/>
        <a:p>
          <a:endParaRPr lang="sk-SK"/>
        </a:p>
      </dgm:t>
    </dgm:pt>
    <dgm:pt modelId="{DC90007F-0AA8-4A89-A03F-9DB5B5A539A0}" type="sibTrans" cxnId="{44073963-1F8E-45B5-B65F-F431B5C372F5}">
      <dgm:prSet/>
      <dgm:spPr/>
      <dgm:t>
        <a:bodyPr/>
        <a:lstStyle/>
        <a:p>
          <a:endParaRPr lang="sk-SK"/>
        </a:p>
      </dgm:t>
    </dgm:pt>
    <dgm:pt modelId="{C706A373-1A4D-4519-AC58-C9C2B37DF7A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sz="2400" dirty="0" smtClean="0"/>
            <a:t>Úrady</a:t>
          </a:r>
        </a:p>
        <a:p>
          <a:r>
            <a:rPr lang="sk-SK" sz="2400" dirty="0" smtClean="0"/>
            <a:t>(práce, sociálne)</a:t>
          </a:r>
          <a:endParaRPr lang="sk-SK" sz="2400" dirty="0"/>
        </a:p>
      </dgm:t>
    </dgm:pt>
    <dgm:pt modelId="{2F7DD90E-E209-4432-B182-DB43B76A57C3}" type="parTrans" cxnId="{95D7E913-5BF8-40D6-9E64-165070E15A47}">
      <dgm:prSet/>
      <dgm:spPr/>
      <dgm:t>
        <a:bodyPr/>
        <a:lstStyle/>
        <a:p>
          <a:endParaRPr lang="sk-SK"/>
        </a:p>
      </dgm:t>
    </dgm:pt>
    <dgm:pt modelId="{6ED57304-D489-447A-9032-17E25AAB9EDB}" type="sibTrans" cxnId="{95D7E913-5BF8-40D6-9E64-165070E15A47}">
      <dgm:prSet/>
      <dgm:spPr/>
      <dgm:t>
        <a:bodyPr/>
        <a:lstStyle/>
        <a:p>
          <a:endParaRPr lang="sk-SK"/>
        </a:p>
      </dgm:t>
    </dgm:pt>
    <dgm:pt modelId="{7BBDB2B6-A8BA-4BE7-83E0-5C068785D1E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sz="2400" dirty="0" smtClean="0"/>
            <a:t>Dobrovoľnícke a neziskové, spolky</a:t>
          </a:r>
          <a:endParaRPr lang="sk-SK" sz="2400" dirty="0"/>
        </a:p>
      </dgm:t>
    </dgm:pt>
    <dgm:pt modelId="{626F9A2D-FE2E-47DC-96F6-6C5A83696732}" type="parTrans" cxnId="{8D151FA6-F4C5-426F-970B-EBB19E5D2A95}">
      <dgm:prSet/>
      <dgm:spPr/>
      <dgm:t>
        <a:bodyPr/>
        <a:lstStyle/>
        <a:p>
          <a:endParaRPr lang="sk-SK"/>
        </a:p>
      </dgm:t>
    </dgm:pt>
    <dgm:pt modelId="{1E9B4BE6-E1D4-431C-8BBF-5E83F2B6AC4C}" type="sibTrans" cxnId="{8D151FA6-F4C5-426F-970B-EBB19E5D2A95}">
      <dgm:prSet/>
      <dgm:spPr/>
      <dgm:t>
        <a:bodyPr/>
        <a:lstStyle/>
        <a:p>
          <a:endParaRPr lang="sk-SK"/>
        </a:p>
      </dgm:t>
    </dgm:pt>
    <dgm:pt modelId="{9F170428-CCAF-4409-B0E6-087DD657B02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b="1" dirty="0" smtClean="0"/>
            <a:t>Mesto SNV</a:t>
          </a:r>
          <a:endParaRPr lang="sk-SK" b="1" dirty="0"/>
        </a:p>
      </dgm:t>
    </dgm:pt>
    <dgm:pt modelId="{DEE28B5A-F377-4D23-912D-0924E88C8B6D}" type="parTrans" cxnId="{BD7C8B82-D093-464B-81BC-1516758012AA}">
      <dgm:prSet/>
      <dgm:spPr/>
      <dgm:t>
        <a:bodyPr/>
        <a:lstStyle/>
        <a:p>
          <a:endParaRPr lang="sk-SK"/>
        </a:p>
      </dgm:t>
    </dgm:pt>
    <dgm:pt modelId="{B87F327E-4A5C-4B12-859A-1146E38D2B40}" type="sibTrans" cxnId="{BD7C8B82-D093-464B-81BC-1516758012AA}">
      <dgm:prSet/>
      <dgm:spPr/>
      <dgm:t>
        <a:bodyPr/>
        <a:lstStyle/>
        <a:p>
          <a:endParaRPr lang="sk-SK"/>
        </a:p>
      </dgm:t>
    </dgm:pt>
    <dgm:pt modelId="{F0705974-3C95-47A0-97D4-D24FAB57ED6B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sz="2400" dirty="0" smtClean="0"/>
            <a:t>Samospráva</a:t>
          </a:r>
          <a:endParaRPr lang="sk-SK" sz="2400" dirty="0"/>
        </a:p>
      </dgm:t>
    </dgm:pt>
    <dgm:pt modelId="{715E6928-992B-4821-A6C0-C4FDD9C9EC1F}" type="parTrans" cxnId="{EA1EC83C-0F49-433E-84B6-A95CC301BAC1}">
      <dgm:prSet/>
      <dgm:spPr/>
      <dgm:t>
        <a:bodyPr/>
        <a:lstStyle/>
        <a:p>
          <a:endParaRPr lang="sk-SK"/>
        </a:p>
      </dgm:t>
    </dgm:pt>
    <dgm:pt modelId="{DD451319-DA9E-4C59-8757-9F94CFE52A0E}" type="sibTrans" cxnId="{EA1EC83C-0F49-433E-84B6-A95CC301BAC1}">
      <dgm:prSet/>
      <dgm:spPr/>
      <dgm:t>
        <a:bodyPr/>
        <a:lstStyle/>
        <a:p>
          <a:endParaRPr lang="sk-SK"/>
        </a:p>
      </dgm:t>
    </dgm:pt>
    <dgm:pt modelId="{CFEDB625-0137-4603-885C-FBBE46762D13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sz="2400" dirty="0" smtClean="0"/>
            <a:t>Úrady</a:t>
          </a:r>
          <a:endParaRPr lang="sk-SK" sz="2400" dirty="0"/>
        </a:p>
      </dgm:t>
    </dgm:pt>
    <dgm:pt modelId="{44C1F05A-4546-4F76-96F0-F03502E943D4}" type="parTrans" cxnId="{F9F92774-FB4D-45C5-9F9D-0F222DE413CE}">
      <dgm:prSet/>
      <dgm:spPr/>
      <dgm:t>
        <a:bodyPr/>
        <a:lstStyle/>
        <a:p>
          <a:endParaRPr lang="sk-SK"/>
        </a:p>
      </dgm:t>
    </dgm:pt>
    <dgm:pt modelId="{CE212977-74AF-4477-818C-5C9C66684932}" type="sibTrans" cxnId="{F9F92774-FB4D-45C5-9F9D-0F222DE413CE}">
      <dgm:prSet/>
      <dgm:spPr/>
      <dgm:t>
        <a:bodyPr/>
        <a:lstStyle/>
        <a:p>
          <a:endParaRPr lang="sk-SK"/>
        </a:p>
      </dgm:t>
    </dgm:pt>
    <dgm:pt modelId="{01830A26-33BB-45A7-B991-4D114CFE7D33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sz="2400" dirty="0" smtClean="0"/>
            <a:t>Samosprávy</a:t>
          </a:r>
          <a:endParaRPr lang="sk-SK" sz="2400" dirty="0"/>
        </a:p>
      </dgm:t>
    </dgm:pt>
    <dgm:pt modelId="{E1089818-6AA1-41C0-AEED-9374D200D67A}" type="parTrans" cxnId="{CECA884E-5FCA-4121-AA3C-F7878ED5F51A}">
      <dgm:prSet/>
      <dgm:spPr/>
      <dgm:t>
        <a:bodyPr/>
        <a:lstStyle/>
        <a:p>
          <a:endParaRPr lang="sk-SK"/>
        </a:p>
      </dgm:t>
    </dgm:pt>
    <dgm:pt modelId="{7F3EE36A-602D-49FE-883A-F8467F756058}" type="sibTrans" cxnId="{CECA884E-5FCA-4121-AA3C-F7878ED5F51A}">
      <dgm:prSet/>
      <dgm:spPr/>
      <dgm:t>
        <a:bodyPr/>
        <a:lstStyle/>
        <a:p>
          <a:endParaRPr lang="sk-SK"/>
        </a:p>
      </dgm:t>
    </dgm:pt>
    <dgm:pt modelId="{2E5ABD54-96B7-41C3-8E2A-5296F9223DF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sz="2400" dirty="0" smtClean="0"/>
            <a:t>Štátne inštitúcie</a:t>
          </a:r>
          <a:endParaRPr lang="sk-SK" sz="2400" dirty="0"/>
        </a:p>
      </dgm:t>
    </dgm:pt>
    <dgm:pt modelId="{E14215D2-3586-46C4-8121-1753769F81DA}" type="parTrans" cxnId="{E6B8F033-EBA0-43FD-9BA5-E86FB2180BC4}">
      <dgm:prSet/>
      <dgm:spPr/>
      <dgm:t>
        <a:bodyPr/>
        <a:lstStyle/>
        <a:p>
          <a:endParaRPr lang="sk-SK"/>
        </a:p>
      </dgm:t>
    </dgm:pt>
    <dgm:pt modelId="{845C0B83-01DC-416D-8B65-385FAC766E64}" type="sibTrans" cxnId="{E6B8F033-EBA0-43FD-9BA5-E86FB2180BC4}">
      <dgm:prSet/>
      <dgm:spPr/>
      <dgm:t>
        <a:bodyPr/>
        <a:lstStyle/>
        <a:p>
          <a:endParaRPr lang="sk-SK"/>
        </a:p>
      </dgm:t>
    </dgm:pt>
    <dgm:pt modelId="{89B3BA8F-108B-42FD-9C82-89BA4133E43D}" type="pres">
      <dgm:prSet presAssocID="{6F30DCEB-51EE-4EC5-A49A-306B678B6C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FE61EC44-D66D-4C38-B704-0CA9E3E94F33}" type="pres">
      <dgm:prSet presAssocID="{332D33C4-69B5-4DF8-B837-F9AA02185191}" presName="root" presStyleCnt="0"/>
      <dgm:spPr/>
    </dgm:pt>
    <dgm:pt modelId="{727C74D9-2471-4355-9CF4-24D4AE22B65C}" type="pres">
      <dgm:prSet presAssocID="{332D33C4-69B5-4DF8-B837-F9AA02185191}" presName="rootComposite" presStyleCnt="0"/>
      <dgm:spPr/>
    </dgm:pt>
    <dgm:pt modelId="{698C2C71-937B-414B-9251-801953391202}" type="pres">
      <dgm:prSet presAssocID="{332D33C4-69B5-4DF8-B837-F9AA02185191}" presName="rootText" presStyleLbl="node1" presStyleIdx="0" presStyleCnt="2" custScaleX="126832" custLinFactNeighborX="-3928" custLinFactNeighborY="14168"/>
      <dgm:spPr/>
      <dgm:t>
        <a:bodyPr/>
        <a:lstStyle/>
        <a:p>
          <a:endParaRPr lang="sk-SK"/>
        </a:p>
      </dgm:t>
    </dgm:pt>
    <dgm:pt modelId="{7EF780FB-46F3-408B-8CEA-BB728933224F}" type="pres">
      <dgm:prSet presAssocID="{332D33C4-69B5-4DF8-B837-F9AA02185191}" presName="rootConnector" presStyleLbl="node1" presStyleIdx="0" presStyleCnt="2"/>
      <dgm:spPr/>
      <dgm:t>
        <a:bodyPr/>
        <a:lstStyle/>
        <a:p>
          <a:endParaRPr lang="sk-SK"/>
        </a:p>
      </dgm:t>
    </dgm:pt>
    <dgm:pt modelId="{E3F0B202-EB8C-4E07-9553-6E5CEDA4B4FA}" type="pres">
      <dgm:prSet presAssocID="{332D33C4-69B5-4DF8-B837-F9AA02185191}" presName="childShape" presStyleCnt="0"/>
      <dgm:spPr/>
    </dgm:pt>
    <dgm:pt modelId="{77CDA994-51E8-43EB-ACFC-13CACCADBBC1}" type="pres">
      <dgm:prSet presAssocID="{2F7DD90E-E209-4432-B182-DB43B76A57C3}" presName="Name13" presStyleLbl="parChTrans1D2" presStyleIdx="0" presStyleCnt="6"/>
      <dgm:spPr/>
      <dgm:t>
        <a:bodyPr/>
        <a:lstStyle/>
        <a:p>
          <a:endParaRPr lang="sk-SK"/>
        </a:p>
      </dgm:t>
    </dgm:pt>
    <dgm:pt modelId="{65ED2181-E9C0-41FF-9512-8DD70E55A30D}" type="pres">
      <dgm:prSet presAssocID="{C706A373-1A4D-4519-AC58-C9C2B37DF7AF}" presName="childText" presStyleLbl="bgAcc1" presStyleIdx="0" presStyleCnt="6" custScaleX="162971" custScaleY="75076" custLinFactNeighborX="13575" custLinFactNeighborY="1097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C341E5C-DDAD-4EBD-A0FB-5C35A9C42820}" type="pres">
      <dgm:prSet presAssocID="{626F9A2D-FE2E-47DC-96F6-6C5A83696732}" presName="Name13" presStyleLbl="parChTrans1D2" presStyleIdx="1" presStyleCnt="6"/>
      <dgm:spPr/>
      <dgm:t>
        <a:bodyPr/>
        <a:lstStyle/>
        <a:p>
          <a:endParaRPr lang="sk-SK"/>
        </a:p>
      </dgm:t>
    </dgm:pt>
    <dgm:pt modelId="{0550200A-629F-43EB-B064-082E8C7A992C}" type="pres">
      <dgm:prSet presAssocID="{7BBDB2B6-A8BA-4BE7-83E0-5C068785D1E6}" presName="childText" presStyleLbl="bgAcc1" presStyleIdx="1" presStyleCnt="6" custScaleX="196258" custScaleY="62269" custLinFactNeighborX="1704" custLinFactNeighborY="2252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6B6A4D8-FF37-4064-91F0-1E54ED1669DD}" type="pres">
      <dgm:prSet presAssocID="{E1089818-6AA1-41C0-AEED-9374D200D67A}" presName="Name13" presStyleLbl="parChTrans1D2" presStyleIdx="2" presStyleCnt="6"/>
      <dgm:spPr/>
      <dgm:t>
        <a:bodyPr/>
        <a:lstStyle/>
        <a:p>
          <a:endParaRPr lang="sk-SK"/>
        </a:p>
      </dgm:t>
    </dgm:pt>
    <dgm:pt modelId="{879EB8BF-436E-4D88-8B7A-0BB77E889351}" type="pres">
      <dgm:prSet presAssocID="{01830A26-33BB-45A7-B991-4D114CFE7D33}" presName="childText" presStyleLbl="bgAcc1" presStyleIdx="2" presStyleCnt="6" custScaleX="91057" custScaleY="48739" custLinFactNeighborX="47296" custLinFactNeighborY="1890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D38BD41-6C4E-429B-8399-0D8C8CAD0231}" type="pres">
      <dgm:prSet presAssocID="{9F170428-CCAF-4409-B0E6-087DD657B024}" presName="root" presStyleCnt="0"/>
      <dgm:spPr/>
    </dgm:pt>
    <dgm:pt modelId="{82A9DA45-5354-40EA-92CE-D5124EAE9C5C}" type="pres">
      <dgm:prSet presAssocID="{9F170428-CCAF-4409-B0E6-087DD657B024}" presName="rootComposite" presStyleCnt="0"/>
      <dgm:spPr/>
    </dgm:pt>
    <dgm:pt modelId="{6DE06A79-9606-4EB6-8756-51DBD5CC279F}" type="pres">
      <dgm:prSet presAssocID="{9F170428-CCAF-4409-B0E6-087DD657B024}" presName="rootText" presStyleLbl="node1" presStyleIdx="1" presStyleCnt="2" custScaleX="168277" custLinFactNeighborX="6798" custLinFactNeighborY="10917"/>
      <dgm:spPr/>
      <dgm:t>
        <a:bodyPr/>
        <a:lstStyle/>
        <a:p>
          <a:endParaRPr lang="sk-SK"/>
        </a:p>
      </dgm:t>
    </dgm:pt>
    <dgm:pt modelId="{85F64C84-20C0-483C-865E-A1524048D433}" type="pres">
      <dgm:prSet presAssocID="{9F170428-CCAF-4409-B0E6-087DD657B024}" presName="rootConnector" presStyleLbl="node1" presStyleIdx="1" presStyleCnt="2"/>
      <dgm:spPr/>
      <dgm:t>
        <a:bodyPr/>
        <a:lstStyle/>
        <a:p>
          <a:endParaRPr lang="sk-SK"/>
        </a:p>
      </dgm:t>
    </dgm:pt>
    <dgm:pt modelId="{9F3B70C1-8885-4496-A27B-1DC618141B6F}" type="pres">
      <dgm:prSet presAssocID="{9F170428-CCAF-4409-B0E6-087DD657B024}" presName="childShape" presStyleCnt="0"/>
      <dgm:spPr/>
    </dgm:pt>
    <dgm:pt modelId="{5C05147D-EFD2-4671-9C7C-B3C380097F4F}" type="pres">
      <dgm:prSet presAssocID="{715E6928-992B-4821-A6C0-C4FDD9C9EC1F}" presName="Name13" presStyleLbl="parChTrans1D2" presStyleIdx="3" presStyleCnt="6"/>
      <dgm:spPr/>
      <dgm:t>
        <a:bodyPr/>
        <a:lstStyle/>
        <a:p>
          <a:endParaRPr lang="sk-SK"/>
        </a:p>
      </dgm:t>
    </dgm:pt>
    <dgm:pt modelId="{0664318E-1AB9-4FD1-90D5-D0FB388078CC}" type="pres">
      <dgm:prSet presAssocID="{F0705974-3C95-47A0-97D4-D24FAB57ED6B}" presName="childText" presStyleLbl="bgAcc1" presStyleIdx="3" presStyleCnt="6" custScaleY="65920" custLinFactNeighborX="82417" custLinFactNeighborY="341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05E6DAD-A2E2-4C1C-AD06-2BED9C83465A}" type="pres">
      <dgm:prSet presAssocID="{44C1F05A-4546-4F76-96F0-F03502E943D4}" presName="Name13" presStyleLbl="parChTrans1D2" presStyleIdx="4" presStyleCnt="6"/>
      <dgm:spPr/>
      <dgm:t>
        <a:bodyPr/>
        <a:lstStyle/>
        <a:p>
          <a:endParaRPr lang="sk-SK"/>
        </a:p>
      </dgm:t>
    </dgm:pt>
    <dgm:pt modelId="{AE09BEAB-C8A3-4AF6-A8DF-86F17AF5556F}" type="pres">
      <dgm:prSet presAssocID="{CFEDB625-0137-4603-885C-FBBE46762D13}" presName="childText" presStyleLbl="bgAcc1" presStyleIdx="4" presStyleCnt="6" custScaleY="62574" custLinFactNeighborX="27543" custLinFactNeighborY="1258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B33E955-8BF6-4015-8644-43C8A5ECA7E6}" type="pres">
      <dgm:prSet presAssocID="{E14215D2-3586-46C4-8121-1753769F81DA}" presName="Name13" presStyleLbl="parChTrans1D2" presStyleIdx="5" presStyleCnt="6"/>
      <dgm:spPr/>
      <dgm:t>
        <a:bodyPr/>
        <a:lstStyle/>
        <a:p>
          <a:endParaRPr lang="sk-SK"/>
        </a:p>
      </dgm:t>
    </dgm:pt>
    <dgm:pt modelId="{7CD0C50E-B37F-45C1-8770-44B807E4E07C}" type="pres">
      <dgm:prSet presAssocID="{2E5ABD54-96B7-41C3-8E2A-5296F9223DF4}" presName="childText" presStyleLbl="bgAcc1" presStyleIdx="5" presStyleCnt="6" custScaleX="171847" custScaleY="62866" custLinFactNeighborX="4878" custLinFactNeighborY="1567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9E655D7-814E-4EDC-98C7-84256EE195F2}" type="presOf" srcId="{332D33C4-69B5-4DF8-B837-F9AA02185191}" destId="{7EF780FB-46F3-408B-8CEA-BB728933224F}" srcOrd="1" destOrd="0" presId="urn:microsoft.com/office/officeart/2005/8/layout/hierarchy3"/>
    <dgm:cxn modelId="{EA1EC83C-0F49-433E-84B6-A95CC301BAC1}" srcId="{9F170428-CCAF-4409-B0E6-087DD657B024}" destId="{F0705974-3C95-47A0-97D4-D24FAB57ED6B}" srcOrd="0" destOrd="0" parTransId="{715E6928-992B-4821-A6C0-C4FDD9C9EC1F}" sibTransId="{DD451319-DA9E-4C59-8757-9F94CFE52A0E}"/>
    <dgm:cxn modelId="{F9F92774-FB4D-45C5-9F9D-0F222DE413CE}" srcId="{9F170428-CCAF-4409-B0E6-087DD657B024}" destId="{CFEDB625-0137-4603-885C-FBBE46762D13}" srcOrd="1" destOrd="0" parTransId="{44C1F05A-4546-4F76-96F0-F03502E943D4}" sibTransId="{CE212977-74AF-4477-818C-5C9C66684932}"/>
    <dgm:cxn modelId="{7BF7E782-D272-4D49-A895-320EAC404B4D}" type="presOf" srcId="{9F170428-CCAF-4409-B0E6-087DD657B024}" destId="{85F64C84-20C0-483C-865E-A1524048D433}" srcOrd="1" destOrd="0" presId="urn:microsoft.com/office/officeart/2005/8/layout/hierarchy3"/>
    <dgm:cxn modelId="{D7B4157B-2D89-45D3-B453-2CEF893DC9EA}" type="presOf" srcId="{E14215D2-3586-46C4-8121-1753769F81DA}" destId="{2B33E955-8BF6-4015-8644-43C8A5ECA7E6}" srcOrd="0" destOrd="0" presId="urn:microsoft.com/office/officeart/2005/8/layout/hierarchy3"/>
    <dgm:cxn modelId="{CECA884E-5FCA-4121-AA3C-F7878ED5F51A}" srcId="{332D33C4-69B5-4DF8-B837-F9AA02185191}" destId="{01830A26-33BB-45A7-B991-4D114CFE7D33}" srcOrd="2" destOrd="0" parTransId="{E1089818-6AA1-41C0-AEED-9374D200D67A}" sibTransId="{7F3EE36A-602D-49FE-883A-F8467F756058}"/>
    <dgm:cxn modelId="{E6B8F033-EBA0-43FD-9BA5-E86FB2180BC4}" srcId="{9F170428-CCAF-4409-B0E6-087DD657B024}" destId="{2E5ABD54-96B7-41C3-8E2A-5296F9223DF4}" srcOrd="2" destOrd="0" parTransId="{E14215D2-3586-46C4-8121-1753769F81DA}" sibTransId="{845C0B83-01DC-416D-8B65-385FAC766E64}"/>
    <dgm:cxn modelId="{BD7C8B82-D093-464B-81BC-1516758012AA}" srcId="{6F30DCEB-51EE-4EC5-A49A-306B678B6C7C}" destId="{9F170428-CCAF-4409-B0E6-087DD657B024}" srcOrd="1" destOrd="0" parTransId="{DEE28B5A-F377-4D23-912D-0924E88C8B6D}" sibTransId="{B87F327E-4A5C-4B12-859A-1146E38D2B40}"/>
    <dgm:cxn modelId="{602FD765-E405-44AF-97A8-43711E9173D6}" type="presOf" srcId="{44C1F05A-4546-4F76-96F0-F03502E943D4}" destId="{A05E6DAD-A2E2-4C1C-AD06-2BED9C83465A}" srcOrd="0" destOrd="0" presId="urn:microsoft.com/office/officeart/2005/8/layout/hierarchy3"/>
    <dgm:cxn modelId="{95876CAF-95A4-4786-9042-6766A710DAF8}" type="presOf" srcId="{2F7DD90E-E209-4432-B182-DB43B76A57C3}" destId="{77CDA994-51E8-43EB-ACFC-13CACCADBBC1}" srcOrd="0" destOrd="0" presId="urn:microsoft.com/office/officeart/2005/8/layout/hierarchy3"/>
    <dgm:cxn modelId="{63A40710-E7A2-4B73-B9EF-1BA9A2A437B5}" type="presOf" srcId="{6F30DCEB-51EE-4EC5-A49A-306B678B6C7C}" destId="{89B3BA8F-108B-42FD-9C82-89BA4133E43D}" srcOrd="0" destOrd="0" presId="urn:microsoft.com/office/officeart/2005/8/layout/hierarchy3"/>
    <dgm:cxn modelId="{09F1BCC4-7466-4E75-A584-DD6927F94F31}" type="presOf" srcId="{9F170428-CCAF-4409-B0E6-087DD657B024}" destId="{6DE06A79-9606-4EB6-8756-51DBD5CC279F}" srcOrd="0" destOrd="0" presId="urn:microsoft.com/office/officeart/2005/8/layout/hierarchy3"/>
    <dgm:cxn modelId="{95D7E913-5BF8-40D6-9E64-165070E15A47}" srcId="{332D33C4-69B5-4DF8-B837-F9AA02185191}" destId="{C706A373-1A4D-4519-AC58-C9C2B37DF7AF}" srcOrd="0" destOrd="0" parTransId="{2F7DD90E-E209-4432-B182-DB43B76A57C3}" sibTransId="{6ED57304-D489-447A-9032-17E25AAB9EDB}"/>
    <dgm:cxn modelId="{BE80C2B5-3FE1-46CC-B55F-DBE78D2A4081}" type="presOf" srcId="{E1089818-6AA1-41C0-AEED-9374D200D67A}" destId="{D6B6A4D8-FF37-4064-91F0-1E54ED1669DD}" srcOrd="0" destOrd="0" presId="urn:microsoft.com/office/officeart/2005/8/layout/hierarchy3"/>
    <dgm:cxn modelId="{8D151FA6-F4C5-426F-970B-EBB19E5D2A95}" srcId="{332D33C4-69B5-4DF8-B837-F9AA02185191}" destId="{7BBDB2B6-A8BA-4BE7-83E0-5C068785D1E6}" srcOrd="1" destOrd="0" parTransId="{626F9A2D-FE2E-47DC-96F6-6C5A83696732}" sibTransId="{1E9B4BE6-E1D4-431C-8BBF-5E83F2B6AC4C}"/>
    <dgm:cxn modelId="{82508DF2-CFE6-4355-9643-DFB850CD3421}" type="presOf" srcId="{626F9A2D-FE2E-47DC-96F6-6C5A83696732}" destId="{BC341E5C-DDAD-4EBD-A0FB-5C35A9C42820}" srcOrd="0" destOrd="0" presId="urn:microsoft.com/office/officeart/2005/8/layout/hierarchy3"/>
    <dgm:cxn modelId="{48E74DCF-3C24-4573-AE06-994E71D8B89C}" type="presOf" srcId="{F0705974-3C95-47A0-97D4-D24FAB57ED6B}" destId="{0664318E-1AB9-4FD1-90D5-D0FB388078CC}" srcOrd="0" destOrd="0" presId="urn:microsoft.com/office/officeart/2005/8/layout/hierarchy3"/>
    <dgm:cxn modelId="{98952ECF-81BE-4B1E-814B-698122E274FD}" type="presOf" srcId="{715E6928-992B-4821-A6C0-C4FDD9C9EC1F}" destId="{5C05147D-EFD2-4671-9C7C-B3C380097F4F}" srcOrd="0" destOrd="0" presId="urn:microsoft.com/office/officeart/2005/8/layout/hierarchy3"/>
    <dgm:cxn modelId="{3CA2A1EB-5001-46CA-9A6B-9703CA1FA67E}" type="presOf" srcId="{2E5ABD54-96B7-41C3-8E2A-5296F9223DF4}" destId="{7CD0C50E-B37F-45C1-8770-44B807E4E07C}" srcOrd="0" destOrd="0" presId="urn:microsoft.com/office/officeart/2005/8/layout/hierarchy3"/>
    <dgm:cxn modelId="{0FF2D051-01D4-432E-80D0-CD70A4007909}" type="presOf" srcId="{01830A26-33BB-45A7-B991-4D114CFE7D33}" destId="{879EB8BF-436E-4D88-8B7A-0BB77E889351}" srcOrd="0" destOrd="0" presId="urn:microsoft.com/office/officeart/2005/8/layout/hierarchy3"/>
    <dgm:cxn modelId="{4BFE110F-D83B-477B-B156-CBD39F0A60E3}" type="presOf" srcId="{C706A373-1A4D-4519-AC58-C9C2B37DF7AF}" destId="{65ED2181-E9C0-41FF-9512-8DD70E55A30D}" srcOrd="0" destOrd="0" presId="urn:microsoft.com/office/officeart/2005/8/layout/hierarchy3"/>
    <dgm:cxn modelId="{677EBF57-815B-4FC5-96BC-D69817125F6A}" type="presOf" srcId="{CFEDB625-0137-4603-885C-FBBE46762D13}" destId="{AE09BEAB-C8A3-4AF6-A8DF-86F17AF5556F}" srcOrd="0" destOrd="0" presId="urn:microsoft.com/office/officeart/2005/8/layout/hierarchy3"/>
    <dgm:cxn modelId="{198F60DB-2591-4622-9AF5-CFA7D911C353}" type="presOf" srcId="{7BBDB2B6-A8BA-4BE7-83E0-5C068785D1E6}" destId="{0550200A-629F-43EB-B064-082E8C7A992C}" srcOrd="0" destOrd="0" presId="urn:microsoft.com/office/officeart/2005/8/layout/hierarchy3"/>
    <dgm:cxn modelId="{44073963-1F8E-45B5-B65F-F431B5C372F5}" srcId="{6F30DCEB-51EE-4EC5-A49A-306B678B6C7C}" destId="{332D33C4-69B5-4DF8-B837-F9AA02185191}" srcOrd="0" destOrd="0" parTransId="{54310B25-54C9-496A-97AA-D8058CA41D28}" sibTransId="{DC90007F-0AA8-4A89-A03F-9DB5B5A539A0}"/>
    <dgm:cxn modelId="{45953659-8046-4533-849C-D7E6424C1CD8}" type="presOf" srcId="{332D33C4-69B5-4DF8-B837-F9AA02185191}" destId="{698C2C71-937B-414B-9251-801953391202}" srcOrd="0" destOrd="0" presId="urn:microsoft.com/office/officeart/2005/8/layout/hierarchy3"/>
    <dgm:cxn modelId="{E720FD97-9366-4CE0-8375-34C96BF92118}" type="presParOf" srcId="{89B3BA8F-108B-42FD-9C82-89BA4133E43D}" destId="{FE61EC44-D66D-4C38-B704-0CA9E3E94F33}" srcOrd="0" destOrd="0" presId="urn:microsoft.com/office/officeart/2005/8/layout/hierarchy3"/>
    <dgm:cxn modelId="{1D66D79C-50EB-4ACC-88D7-B24403EB15DC}" type="presParOf" srcId="{FE61EC44-D66D-4C38-B704-0CA9E3E94F33}" destId="{727C74D9-2471-4355-9CF4-24D4AE22B65C}" srcOrd="0" destOrd="0" presId="urn:microsoft.com/office/officeart/2005/8/layout/hierarchy3"/>
    <dgm:cxn modelId="{2E9AB9D2-3216-4714-AC03-AE67B7BD1798}" type="presParOf" srcId="{727C74D9-2471-4355-9CF4-24D4AE22B65C}" destId="{698C2C71-937B-414B-9251-801953391202}" srcOrd="0" destOrd="0" presId="urn:microsoft.com/office/officeart/2005/8/layout/hierarchy3"/>
    <dgm:cxn modelId="{8C0415E6-B761-4473-AB50-8BFEFE2117E3}" type="presParOf" srcId="{727C74D9-2471-4355-9CF4-24D4AE22B65C}" destId="{7EF780FB-46F3-408B-8CEA-BB728933224F}" srcOrd="1" destOrd="0" presId="urn:microsoft.com/office/officeart/2005/8/layout/hierarchy3"/>
    <dgm:cxn modelId="{13CC5F6E-8CBF-47FE-A093-EA60FF3F3A52}" type="presParOf" srcId="{FE61EC44-D66D-4C38-B704-0CA9E3E94F33}" destId="{E3F0B202-EB8C-4E07-9553-6E5CEDA4B4FA}" srcOrd="1" destOrd="0" presId="urn:microsoft.com/office/officeart/2005/8/layout/hierarchy3"/>
    <dgm:cxn modelId="{45CE2D33-4B7F-4046-A1B9-E7817CCA264F}" type="presParOf" srcId="{E3F0B202-EB8C-4E07-9553-6E5CEDA4B4FA}" destId="{77CDA994-51E8-43EB-ACFC-13CACCADBBC1}" srcOrd="0" destOrd="0" presId="urn:microsoft.com/office/officeart/2005/8/layout/hierarchy3"/>
    <dgm:cxn modelId="{239F0C9E-FB46-4CA1-B808-EE699899043A}" type="presParOf" srcId="{E3F0B202-EB8C-4E07-9553-6E5CEDA4B4FA}" destId="{65ED2181-E9C0-41FF-9512-8DD70E55A30D}" srcOrd="1" destOrd="0" presId="urn:microsoft.com/office/officeart/2005/8/layout/hierarchy3"/>
    <dgm:cxn modelId="{7B561A6B-90D0-4222-A8C8-0DA870D299A4}" type="presParOf" srcId="{E3F0B202-EB8C-4E07-9553-6E5CEDA4B4FA}" destId="{BC341E5C-DDAD-4EBD-A0FB-5C35A9C42820}" srcOrd="2" destOrd="0" presId="urn:microsoft.com/office/officeart/2005/8/layout/hierarchy3"/>
    <dgm:cxn modelId="{48BF41A3-D824-42A9-9E42-CCDD053CC2BD}" type="presParOf" srcId="{E3F0B202-EB8C-4E07-9553-6E5CEDA4B4FA}" destId="{0550200A-629F-43EB-B064-082E8C7A992C}" srcOrd="3" destOrd="0" presId="urn:microsoft.com/office/officeart/2005/8/layout/hierarchy3"/>
    <dgm:cxn modelId="{F1C9BAC5-EE97-41C3-B23F-69C1424FAB23}" type="presParOf" srcId="{E3F0B202-EB8C-4E07-9553-6E5CEDA4B4FA}" destId="{D6B6A4D8-FF37-4064-91F0-1E54ED1669DD}" srcOrd="4" destOrd="0" presId="urn:microsoft.com/office/officeart/2005/8/layout/hierarchy3"/>
    <dgm:cxn modelId="{A7523EBC-3E51-4BDF-8458-682782A3FAD5}" type="presParOf" srcId="{E3F0B202-EB8C-4E07-9553-6E5CEDA4B4FA}" destId="{879EB8BF-436E-4D88-8B7A-0BB77E889351}" srcOrd="5" destOrd="0" presId="urn:microsoft.com/office/officeart/2005/8/layout/hierarchy3"/>
    <dgm:cxn modelId="{B48A139D-6B8D-40EE-BE5C-42789253173A}" type="presParOf" srcId="{89B3BA8F-108B-42FD-9C82-89BA4133E43D}" destId="{1D38BD41-6C4E-429B-8399-0D8C8CAD0231}" srcOrd="1" destOrd="0" presId="urn:microsoft.com/office/officeart/2005/8/layout/hierarchy3"/>
    <dgm:cxn modelId="{5DF8B7E0-2E07-485D-965C-CAD7E81DFBE4}" type="presParOf" srcId="{1D38BD41-6C4E-429B-8399-0D8C8CAD0231}" destId="{82A9DA45-5354-40EA-92CE-D5124EAE9C5C}" srcOrd="0" destOrd="0" presId="urn:microsoft.com/office/officeart/2005/8/layout/hierarchy3"/>
    <dgm:cxn modelId="{BF1AA261-A9C8-445B-93FE-522F8ECD70F8}" type="presParOf" srcId="{82A9DA45-5354-40EA-92CE-D5124EAE9C5C}" destId="{6DE06A79-9606-4EB6-8756-51DBD5CC279F}" srcOrd="0" destOrd="0" presId="urn:microsoft.com/office/officeart/2005/8/layout/hierarchy3"/>
    <dgm:cxn modelId="{3971B90A-CBC3-4DAC-A85B-B8368E063693}" type="presParOf" srcId="{82A9DA45-5354-40EA-92CE-D5124EAE9C5C}" destId="{85F64C84-20C0-483C-865E-A1524048D433}" srcOrd="1" destOrd="0" presId="urn:microsoft.com/office/officeart/2005/8/layout/hierarchy3"/>
    <dgm:cxn modelId="{C53C5289-E50A-42E4-8509-082D8CAC196F}" type="presParOf" srcId="{1D38BD41-6C4E-429B-8399-0D8C8CAD0231}" destId="{9F3B70C1-8885-4496-A27B-1DC618141B6F}" srcOrd="1" destOrd="0" presId="urn:microsoft.com/office/officeart/2005/8/layout/hierarchy3"/>
    <dgm:cxn modelId="{4E52C588-1838-49AB-92CD-BFA440FCF9C5}" type="presParOf" srcId="{9F3B70C1-8885-4496-A27B-1DC618141B6F}" destId="{5C05147D-EFD2-4671-9C7C-B3C380097F4F}" srcOrd="0" destOrd="0" presId="urn:microsoft.com/office/officeart/2005/8/layout/hierarchy3"/>
    <dgm:cxn modelId="{A1A96140-E91A-4648-9B26-3E42D569BF5A}" type="presParOf" srcId="{9F3B70C1-8885-4496-A27B-1DC618141B6F}" destId="{0664318E-1AB9-4FD1-90D5-D0FB388078CC}" srcOrd="1" destOrd="0" presId="urn:microsoft.com/office/officeart/2005/8/layout/hierarchy3"/>
    <dgm:cxn modelId="{81E237A0-5397-46B0-BE02-670096BEEF80}" type="presParOf" srcId="{9F3B70C1-8885-4496-A27B-1DC618141B6F}" destId="{A05E6DAD-A2E2-4C1C-AD06-2BED9C83465A}" srcOrd="2" destOrd="0" presId="urn:microsoft.com/office/officeart/2005/8/layout/hierarchy3"/>
    <dgm:cxn modelId="{794C24FF-97A7-46C3-8A83-106C9BE1FDE6}" type="presParOf" srcId="{9F3B70C1-8885-4496-A27B-1DC618141B6F}" destId="{AE09BEAB-C8A3-4AF6-A8DF-86F17AF5556F}" srcOrd="3" destOrd="0" presId="urn:microsoft.com/office/officeart/2005/8/layout/hierarchy3"/>
    <dgm:cxn modelId="{35FC283A-32CB-4347-878C-A69C2FEBA711}" type="presParOf" srcId="{9F3B70C1-8885-4496-A27B-1DC618141B6F}" destId="{2B33E955-8BF6-4015-8644-43C8A5ECA7E6}" srcOrd="4" destOrd="0" presId="urn:microsoft.com/office/officeart/2005/8/layout/hierarchy3"/>
    <dgm:cxn modelId="{64124AEE-F79E-4DE2-B2A8-F74D67B36172}" type="presParOf" srcId="{9F3B70C1-8885-4496-A27B-1DC618141B6F}" destId="{7CD0C50E-B37F-45C1-8770-44B807E4E07C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5CACFF-F58F-4B47-A476-96CF9C77F35F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3EB3BFAB-FAE8-4DB1-9894-6C687AE25C80}">
      <dgm:prSet phldrT="[Text]" custT="1"/>
      <dgm:spPr/>
      <dgm:t>
        <a:bodyPr/>
        <a:lstStyle/>
        <a:p>
          <a:r>
            <a:rPr lang="sk-SK" sz="1800" b="1" dirty="0" smtClean="0"/>
            <a:t>1. miesto:</a:t>
          </a:r>
        </a:p>
        <a:p>
          <a:r>
            <a:rPr lang="sk-SK" sz="2400" dirty="0" smtClean="0"/>
            <a:t>Zamestnanie</a:t>
          </a:r>
        </a:p>
      </dgm:t>
    </dgm:pt>
    <dgm:pt modelId="{09C4BFF3-A23F-42CC-84ED-451259CC7F04}" type="parTrans" cxnId="{0ED054E3-E958-45D0-90DB-39651C050F0A}">
      <dgm:prSet/>
      <dgm:spPr/>
      <dgm:t>
        <a:bodyPr/>
        <a:lstStyle/>
        <a:p>
          <a:endParaRPr lang="sk-SK"/>
        </a:p>
      </dgm:t>
    </dgm:pt>
    <dgm:pt modelId="{8E90DC2B-42C2-414A-B1FB-DF64C8F8D478}" type="sibTrans" cxnId="{0ED054E3-E958-45D0-90DB-39651C050F0A}">
      <dgm:prSet/>
      <dgm:spPr/>
      <dgm:t>
        <a:bodyPr/>
        <a:lstStyle/>
        <a:p>
          <a:endParaRPr lang="sk-SK"/>
        </a:p>
      </dgm:t>
    </dgm:pt>
    <dgm:pt modelId="{8A41C321-7E38-43A5-B1BF-6DEB24EEC647}">
      <dgm:prSet phldrT="[Text]" custT="1"/>
      <dgm:spPr/>
      <dgm:t>
        <a:bodyPr/>
        <a:lstStyle/>
        <a:p>
          <a:r>
            <a:rPr lang="sk-SK" sz="1800" b="1" dirty="0" smtClean="0"/>
            <a:t>2. miesto:</a:t>
          </a:r>
        </a:p>
        <a:p>
          <a:r>
            <a:rPr lang="sk-SK" sz="2400" dirty="0" smtClean="0"/>
            <a:t>Sociálne a zdravotnícke služby</a:t>
          </a:r>
          <a:endParaRPr lang="sk-SK" sz="2400" dirty="0"/>
        </a:p>
      </dgm:t>
    </dgm:pt>
    <dgm:pt modelId="{C5ECDB03-BF43-491A-8BF1-41E5F0F13799}" type="parTrans" cxnId="{36DF454C-AFA6-45EE-8EBB-E36F7B456F34}">
      <dgm:prSet/>
      <dgm:spPr/>
      <dgm:t>
        <a:bodyPr/>
        <a:lstStyle/>
        <a:p>
          <a:endParaRPr lang="sk-SK"/>
        </a:p>
      </dgm:t>
    </dgm:pt>
    <dgm:pt modelId="{ACDB7BE2-9A7B-4885-9204-365957276B40}" type="sibTrans" cxnId="{36DF454C-AFA6-45EE-8EBB-E36F7B456F34}">
      <dgm:prSet/>
      <dgm:spPr/>
      <dgm:t>
        <a:bodyPr/>
        <a:lstStyle/>
        <a:p>
          <a:endParaRPr lang="sk-SK"/>
        </a:p>
      </dgm:t>
    </dgm:pt>
    <dgm:pt modelId="{07CB4514-4B14-40B4-A956-B4566C0F3D56}">
      <dgm:prSet phldrT="[Text]" custT="1"/>
      <dgm:spPr/>
      <dgm:t>
        <a:bodyPr/>
        <a:lstStyle/>
        <a:p>
          <a:r>
            <a:rPr lang="sk-SK" sz="1800" b="1" dirty="0" smtClean="0"/>
            <a:t>3. miesto:</a:t>
          </a:r>
        </a:p>
        <a:p>
          <a:r>
            <a:rPr lang="sk-SK" sz="2400" dirty="0" smtClean="0"/>
            <a:t>Koordinácia klubov a spolkov a aktivít pre 50+</a:t>
          </a:r>
          <a:endParaRPr lang="sk-SK" sz="2400" dirty="0"/>
        </a:p>
      </dgm:t>
    </dgm:pt>
    <dgm:pt modelId="{D1D8ACF7-010D-41BE-B1B2-B426CFF19269}" type="parTrans" cxnId="{E2480D00-8C6D-4EE2-9249-8D058F551727}">
      <dgm:prSet/>
      <dgm:spPr/>
      <dgm:t>
        <a:bodyPr/>
        <a:lstStyle/>
        <a:p>
          <a:endParaRPr lang="sk-SK"/>
        </a:p>
      </dgm:t>
    </dgm:pt>
    <dgm:pt modelId="{3465EBBD-02C1-4CE7-9FC9-0A2100EC3EA7}" type="sibTrans" cxnId="{E2480D00-8C6D-4EE2-9249-8D058F551727}">
      <dgm:prSet/>
      <dgm:spPr/>
      <dgm:t>
        <a:bodyPr/>
        <a:lstStyle/>
        <a:p>
          <a:endParaRPr lang="sk-SK"/>
        </a:p>
      </dgm:t>
    </dgm:pt>
    <dgm:pt modelId="{13174953-794E-4D06-A6F2-BEDBEFF4600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dirty="0" smtClean="0"/>
            <a:t>Mesto Levoča</a:t>
          </a:r>
          <a:endParaRPr lang="sk-SK" dirty="0"/>
        </a:p>
      </dgm:t>
    </dgm:pt>
    <dgm:pt modelId="{A237000C-0E19-42E6-9219-12D76670FE83}" type="parTrans" cxnId="{26DC6D7D-F73D-4FCB-A710-8329747CE4EF}">
      <dgm:prSet/>
      <dgm:spPr/>
      <dgm:t>
        <a:bodyPr/>
        <a:lstStyle/>
        <a:p>
          <a:endParaRPr lang="sk-SK"/>
        </a:p>
      </dgm:t>
    </dgm:pt>
    <dgm:pt modelId="{DE03230F-9C93-4BE3-B37E-9BC0D2906DDB}" type="sibTrans" cxnId="{26DC6D7D-F73D-4FCB-A710-8329747CE4EF}">
      <dgm:prSet/>
      <dgm:spPr/>
      <dgm:t>
        <a:bodyPr/>
        <a:lstStyle/>
        <a:p>
          <a:endParaRPr lang="sk-SK"/>
        </a:p>
      </dgm:t>
    </dgm:pt>
    <dgm:pt modelId="{BA119412-48BF-494A-8092-5F2A5E4DF9E0}" type="pres">
      <dgm:prSet presAssocID="{125CACFF-F58F-4B47-A476-96CF9C77F35F}" presName="compositeShape" presStyleCnt="0">
        <dgm:presLayoutVars>
          <dgm:dir/>
          <dgm:resizeHandles/>
        </dgm:presLayoutVars>
      </dgm:prSet>
      <dgm:spPr/>
    </dgm:pt>
    <dgm:pt modelId="{13AA3247-5E76-43FA-9F68-7FED88E0A6DB}" type="pres">
      <dgm:prSet presAssocID="{125CACFF-F58F-4B47-A476-96CF9C77F35F}" presName="pyramid" presStyleLbl="node1" presStyleIdx="0" presStyleCnt="1" custScaleX="115000" custLinFactNeighborX="17055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sk-SK"/>
        </a:p>
      </dgm:t>
    </dgm:pt>
    <dgm:pt modelId="{6D93A1DD-5F89-40F4-8577-0943FA56E9B0}" type="pres">
      <dgm:prSet presAssocID="{125CACFF-F58F-4B47-A476-96CF9C77F35F}" presName="theList" presStyleCnt="0"/>
      <dgm:spPr/>
    </dgm:pt>
    <dgm:pt modelId="{759FC075-8AFB-441F-A83E-0A910730FAA1}" type="pres">
      <dgm:prSet presAssocID="{3EB3BFAB-FAE8-4DB1-9894-6C687AE25C80}" presName="aNode" presStyleLbl="fgAcc1" presStyleIdx="0" presStyleCnt="4" custScaleX="86288" custScaleY="127624" custLinFactY="94539" custLinFactNeighborX="-33221" custLinFactNeighborY="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63FED82-79AA-4EEE-95EB-C60E0DCD90B7}" type="pres">
      <dgm:prSet presAssocID="{3EB3BFAB-FAE8-4DB1-9894-6C687AE25C80}" presName="aSpace" presStyleCnt="0"/>
      <dgm:spPr/>
    </dgm:pt>
    <dgm:pt modelId="{959E42B0-ABB7-45A6-8D33-739A2F7C6AB4}" type="pres">
      <dgm:prSet presAssocID="{13174953-794E-4D06-A6F2-BEDBEFF46006}" presName="aNode" presStyleLbl="fgAcc1" presStyleIdx="1" presStyleCnt="4" custLinFactY="-146007" custLinFactNeighborX="-34926" custLinFactNeighborY="-2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DE6E597-71CE-4173-A4E9-E3405116A590}" type="pres">
      <dgm:prSet presAssocID="{13174953-794E-4D06-A6F2-BEDBEFF46006}" presName="aSpace" presStyleCnt="0"/>
      <dgm:spPr/>
    </dgm:pt>
    <dgm:pt modelId="{EFADDF92-7BB6-44BE-8A8E-998845B51CE2}" type="pres">
      <dgm:prSet presAssocID="{8A41C321-7E38-43A5-B1BF-6DEB24EEC647}" presName="aNode" presStyleLbl="fgAcc1" presStyleIdx="2" presStyleCnt="4" custScaleX="179323" custScaleY="108395" custLinFactY="7887" custLinFactNeighborX="-56621" custLinFactNeighborY="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7E0DADB-5FFE-455D-A540-297DE2B4BC7B}" type="pres">
      <dgm:prSet presAssocID="{8A41C321-7E38-43A5-B1BF-6DEB24EEC647}" presName="aSpace" presStyleCnt="0"/>
      <dgm:spPr/>
    </dgm:pt>
    <dgm:pt modelId="{75A5DB86-EA4C-440E-8837-89542365CF01}" type="pres">
      <dgm:prSet presAssocID="{07CB4514-4B14-40B4-A956-B4566C0F3D56}" presName="aNode" presStyleLbl="fgAcc1" presStyleIdx="3" presStyleCnt="4" custScaleX="253846" custScaleY="169934" custLinFactY="33521" custLinFactNeighborX="-59709" custLinFactNeighborY="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5CC9A81-4E23-474D-8235-F9A30F270B6E}" type="pres">
      <dgm:prSet presAssocID="{07CB4514-4B14-40B4-A956-B4566C0F3D56}" presName="aSpace" presStyleCnt="0"/>
      <dgm:spPr/>
    </dgm:pt>
  </dgm:ptLst>
  <dgm:cxnLst>
    <dgm:cxn modelId="{C0E4D56C-DF16-4F61-BFE5-D1C34AE2E609}" type="presOf" srcId="{8A41C321-7E38-43A5-B1BF-6DEB24EEC647}" destId="{EFADDF92-7BB6-44BE-8A8E-998845B51CE2}" srcOrd="0" destOrd="0" presId="urn:microsoft.com/office/officeart/2005/8/layout/pyramid2"/>
    <dgm:cxn modelId="{E2480D00-8C6D-4EE2-9249-8D058F551727}" srcId="{125CACFF-F58F-4B47-A476-96CF9C77F35F}" destId="{07CB4514-4B14-40B4-A956-B4566C0F3D56}" srcOrd="3" destOrd="0" parTransId="{D1D8ACF7-010D-41BE-B1B2-B426CFF19269}" sibTransId="{3465EBBD-02C1-4CE7-9FC9-0A2100EC3EA7}"/>
    <dgm:cxn modelId="{12BB9989-64CE-4AEF-BB90-63A0344B7CA8}" type="presOf" srcId="{07CB4514-4B14-40B4-A956-B4566C0F3D56}" destId="{75A5DB86-EA4C-440E-8837-89542365CF01}" srcOrd="0" destOrd="0" presId="urn:microsoft.com/office/officeart/2005/8/layout/pyramid2"/>
    <dgm:cxn modelId="{26DC6D7D-F73D-4FCB-A710-8329747CE4EF}" srcId="{125CACFF-F58F-4B47-A476-96CF9C77F35F}" destId="{13174953-794E-4D06-A6F2-BEDBEFF46006}" srcOrd="1" destOrd="0" parTransId="{A237000C-0E19-42E6-9219-12D76670FE83}" sibTransId="{DE03230F-9C93-4BE3-B37E-9BC0D2906DDB}"/>
    <dgm:cxn modelId="{1B3695FF-C7B6-4C53-B4A3-F3E4EE821601}" type="presOf" srcId="{3EB3BFAB-FAE8-4DB1-9894-6C687AE25C80}" destId="{759FC075-8AFB-441F-A83E-0A910730FAA1}" srcOrd="0" destOrd="0" presId="urn:microsoft.com/office/officeart/2005/8/layout/pyramid2"/>
    <dgm:cxn modelId="{0ED054E3-E958-45D0-90DB-39651C050F0A}" srcId="{125CACFF-F58F-4B47-A476-96CF9C77F35F}" destId="{3EB3BFAB-FAE8-4DB1-9894-6C687AE25C80}" srcOrd="0" destOrd="0" parTransId="{09C4BFF3-A23F-42CC-84ED-451259CC7F04}" sibTransId="{8E90DC2B-42C2-414A-B1FB-DF64C8F8D478}"/>
    <dgm:cxn modelId="{2D8EEE63-9C2D-40A5-883A-537B0E1F327A}" type="presOf" srcId="{13174953-794E-4D06-A6F2-BEDBEFF46006}" destId="{959E42B0-ABB7-45A6-8D33-739A2F7C6AB4}" srcOrd="0" destOrd="0" presId="urn:microsoft.com/office/officeart/2005/8/layout/pyramid2"/>
    <dgm:cxn modelId="{2C60CC75-62CA-4C07-B0B3-036D9E95E35B}" type="presOf" srcId="{125CACFF-F58F-4B47-A476-96CF9C77F35F}" destId="{BA119412-48BF-494A-8092-5F2A5E4DF9E0}" srcOrd="0" destOrd="0" presId="urn:microsoft.com/office/officeart/2005/8/layout/pyramid2"/>
    <dgm:cxn modelId="{36DF454C-AFA6-45EE-8EBB-E36F7B456F34}" srcId="{125CACFF-F58F-4B47-A476-96CF9C77F35F}" destId="{8A41C321-7E38-43A5-B1BF-6DEB24EEC647}" srcOrd="2" destOrd="0" parTransId="{C5ECDB03-BF43-491A-8BF1-41E5F0F13799}" sibTransId="{ACDB7BE2-9A7B-4885-9204-365957276B40}"/>
    <dgm:cxn modelId="{825C0275-31FD-434B-9029-8F038AF26DF8}" type="presParOf" srcId="{BA119412-48BF-494A-8092-5F2A5E4DF9E0}" destId="{13AA3247-5E76-43FA-9F68-7FED88E0A6DB}" srcOrd="0" destOrd="0" presId="urn:microsoft.com/office/officeart/2005/8/layout/pyramid2"/>
    <dgm:cxn modelId="{34DD5575-0D4A-45A5-B17A-47062454B416}" type="presParOf" srcId="{BA119412-48BF-494A-8092-5F2A5E4DF9E0}" destId="{6D93A1DD-5F89-40F4-8577-0943FA56E9B0}" srcOrd="1" destOrd="0" presId="urn:microsoft.com/office/officeart/2005/8/layout/pyramid2"/>
    <dgm:cxn modelId="{0FDBC4B5-CA3D-4214-A1D7-13B515F1BFF7}" type="presParOf" srcId="{6D93A1DD-5F89-40F4-8577-0943FA56E9B0}" destId="{759FC075-8AFB-441F-A83E-0A910730FAA1}" srcOrd="0" destOrd="0" presId="urn:microsoft.com/office/officeart/2005/8/layout/pyramid2"/>
    <dgm:cxn modelId="{DAF01324-A577-4B53-85AD-84CA490B8ABB}" type="presParOf" srcId="{6D93A1DD-5F89-40F4-8577-0943FA56E9B0}" destId="{D63FED82-79AA-4EEE-95EB-C60E0DCD90B7}" srcOrd="1" destOrd="0" presId="urn:microsoft.com/office/officeart/2005/8/layout/pyramid2"/>
    <dgm:cxn modelId="{448256A3-9BE6-4560-B4ED-42951CC36C59}" type="presParOf" srcId="{6D93A1DD-5F89-40F4-8577-0943FA56E9B0}" destId="{959E42B0-ABB7-45A6-8D33-739A2F7C6AB4}" srcOrd="2" destOrd="0" presId="urn:microsoft.com/office/officeart/2005/8/layout/pyramid2"/>
    <dgm:cxn modelId="{194CE32C-7A89-4906-BCA5-82B5816F5497}" type="presParOf" srcId="{6D93A1DD-5F89-40F4-8577-0943FA56E9B0}" destId="{BDE6E597-71CE-4173-A4E9-E3405116A590}" srcOrd="3" destOrd="0" presId="urn:microsoft.com/office/officeart/2005/8/layout/pyramid2"/>
    <dgm:cxn modelId="{F22C2BFE-2EF6-40AC-82BE-A9385F60F6C6}" type="presParOf" srcId="{6D93A1DD-5F89-40F4-8577-0943FA56E9B0}" destId="{EFADDF92-7BB6-44BE-8A8E-998845B51CE2}" srcOrd="4" destOrd="0" presId="urn:microsoft.com/office/officeart/2005/8/layout/pyramid2"/>
    <dgm:cxn modelId="{24F0AE8D-67F1-47BD-BF77-DD23C0A8F94F}" type="presParOf" srcId="{6D93A1DD-5F89-40F4-8577-0943FA56E9B0}" destId="{97E0DADB-5FFE-455D-A540-297DE2B4BC7B}" srcOrd="5" destOrd="0" presId="urn:microsoft.com/office/officeart/2005/8/layout/pyramid2"/>
    <dgm:cxn modelId="{0E719B63-142E-44FD-872A-60513ABB4FE9}" type="presParOf" srcId="{6D93A1DD-5F89-40F4-8577-0943FA56E9B0}" destId="{75A5DB86-EA4C-440E-8837-89542365CF01}" srcOrd="6" destOrd="0" presId="urn:microsoft.com/office/officeart/2005/8/layout/pyramid2"/>
    <dgm:cxn modelId="{1103D71E-DC2A-4A63-AAD1-233A3535A700}" type="presParOf" srcId="{6D93A1DD-5F89-40F4-8577-0943FA56E9B0}" destId="{D5CC9A81-4E23-474D-8235-F9A30F270B6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204DE-9FBC-4FBE-A93A-C74E24C2E71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6441351-D284-4882-95C7-5CFD89A4D30D}">
      <dgm:prSet phldrT="[Text]" custT="1"/>
      <dgm:spPr/>
      <dgm:t>
        <a:bodyPr/>
        <a:lstStyle/>
        <a:p>
          <a:r>
            <a:rPr lang="sk-SK" sz="1800" b="1" dirty="0" smtClean="0"/>
            <a:t>1. miesto:</a:t>
          </a:r>
        </a:p>
        <a:p>
          <a:r>
            <a:rPr lang="sk-SK" sz="2400" dirty="0" smtClean="0"/>
            <a:t>Zamestnanie</a:t>
          </a:r>
          <a:endParaRPr lang="sk-SK" sz="2400" dirty="0"/>
        </a:p>
      </dgm:t>
    </dgm:pt>
    <dgm:pt modelId="{23FC5F7E-F623-4332-9885-0C981D56FE78}" type="parTrans" cxnId="{38CAE672-3F81-40C4-9C65-9A9715C95155}">
      <dgm:prSet/>
      <dgm:spPr/>
      <dgm:t>
        <a:bodyPr/>
        <a:lstStyle/>
        <a:p>
          <a:endParaRPr lang="sk-SK"/>
        </a:p>
      </dgm:t>
    </dgm:pt>
    <dgm:pt modelId="{2739A338-9698-4707-BF15-F4D56DFD2D65}" type="sibTrans" cxnId="{38CAE672-3F81-40C4-9C65-9A9715C95155}">
      <dgm:prSet/>
      <dgm:spPr/>
      <dgm:t>
        <a:bodyPr/>
        <a:lstStyle/>
        <a:p>
          <a:endParaRPr lang="sk-SK"/>
        </a:p>
      </dgm:t>
    </dgm:pt>
    <dgm:pt modelId="{B97CF541-81CE-4017-9923-6FDD14E586BE}">
      <dgm:prSet phldrT="[Text]" custT="1"/>
      <dgm:spPr/>
      <dgm:t>
        <a:bodyPr/>
        <a:lstStyle/>
        <a:p>
          <a:r>
            <a:rPr lang="sk-SK" sz="1800" b="1" dirty="0" smtClean="0"/>
            <a:t>2. miesto:</a:t>
          </a:r>
        </a:p>
        <a:p>
          <a:r>
            <a:rPr lang="sk-SK" sz="2400" dirty="0" smtClean="0"/>
            <a:t>Média, TV a internet</a:t>
          </a:r>
          <a:endParaRPr lang="sk-SK" sz="2400" dirty="0"/>
        </a:p>
      </dgm:t>
    </dgm:pt>
    <dgm:pt modelId="{EF641482-ABCC-4A09-BA1D-47FD23F33A3E}" type="parTrans" cxnId="{4ABCCECC-B3AD-4F79-8412-E86AC50EAD94}">
      <dgm:prSet/>
      <dgm:spPr/>
      <dgm:t>
        <a:bodyPr/>
        <a:lstStyle/>
        <a:p>
          <a:endParaRPr lang="sk-SK"/>
        </a:p>
      </dgm:t>
    </dgm:pt>
    <dgm:pt modelId="{B1A72F82-3E25-403E-BD55-701E8810FD49}" type="sibTrans" cxnId="{4ABCCECC-B3AD-4F79-8412-E86AC50EAD94}">
      <dgm:prSet/>
      <dgm:spPr/>
      <dgm:t>
        <a:bodyPr/>
        <a:lstStyle/>
        <a:p>
          <a:endParaRPr lang="sk-SK"/>
        </a:p>
      </dgm:t>
    </dgm:pt>
    <dgm:pt modelId="{FAC69FEE-D89B-47B9-BA37-BC9CDA7A75B3}">
      <dgm:prSet phldrT="[Text]" custT="1"/>
      <dgm:spPr/>
      <dgm:t>
        <a:bodyPr/>
        <a:lstStyle/>
        <a:p>
          <a:r>
            <a:rPr lang="sk-SK" sz="1800" b="1" dirty="0" smtClean="0"/>
            <a:t>3. miesto:</a:t>
          </a:r>
        </a:p>
        <a:p>
          <a:r>
            <a:rPr lang="sk-SK" sz="2400" dirty="0" smtClean="0"/>
            <a:t>Dobrovoľnícke a MVO</a:t>
          </a:r>
          <a:endParaRPr lang="sk-SK" sz="2400" dirty="0"/>
        </a:p>
      </dgm:t>
    </dgm:pt>
    <dgm:pt modelId="{C9E2E447-4DDB-437B-A9E7-8EB167EDACF5}" type="parTrans" cxnId="{7277807F-A88A-47D2-B952-CB2F546D3D95}">
      <dgm:prSet/>
      <dgm:spPr/>
      <dgm:t>
        <a:bodyPr/>
        <a:lstStyle/>
        <a:p>
          <a:endParaRPr lang="sk-SK"/>
        </a:p>
      </dgm:t>
    </dgm:pt>
    <dgm:pt modelId="{68DE9370-4315-4949-9D5B-978364E41CBB}" type="sibTrans" cxnId="{7277807F-A88A-47D2-B952-CB2F546D3D95}">
      <dgm:prSet/>
      <dgm:spPr/>
      <dgm:t>
        <a:bodyPr/>
        <a:lstStyle/>
        <a:p>
          <a:endParaRPr lang="sk-SK"/>
        </a:p>
      </dgm:t>
    </dgm:pt>
    <dgm:pt modelId="{90CADB7A-C551-4C41-A970-6B6CCC574D6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dirty="0" smtClean="0"/>
            <a:t>Mesto SNV</a:t>
          </a:r>
          <a:endParaRPr lang="sk-SK" dirty="0"/>
        </a:p>
      </dgm:t>
    </dgm:pt>
    <dgm:pt modelId="{89C33105-C190-44A2-AD2A-7538EAA9281E}" type="parTrans" cxnId="{B851E061-2997-4FFC-871C-8AC4016728A9}">
      <dgm:prSet/>
      <dgm:spPr/>
      <dgm:t>
        <a:bodyPr/>
        <a:lstStyle/>
        <a:p>
          <a:endParaRPr lang="sk-SK"/>
        </a:p>
      </dgm:t>
    </dgm:pt>
    <dgm:pt modelId="{282AAD37-8495-47B3-96B3-D2CA08AB2D45}" type="sibTrans" cxnId="{B851E061-2997-4FFC-871C-8AC4016728A9}">
      <dgm:prSet/>
      <dgm:spPr/>
      <dgm:t>
        <a:bodyPr/>
        <a:lstStyle/>
        <a:p>
          <a:endParaRPr lang="sk-SK"/>
        </a:p>
      </dgm:t>
    </dgm:pt>
    <dgm:pt modelId="{085B5998-2267-401F-A219-8B8C882176C6}" type="pres">
      <dgm:prSet presAssocID="{045204DE-9FBC-4FBE-A93A-C74E24C2E711}" presName="compositeShape" presStyleCnt="0">
        <dgm:presLayoutVars>
          <dgm:dir/>
          <dgm:resizeHandles/>
        </dgm:presLayoutVars>
      </dgm:prSet>
      <dgm:spPr/>
    </dgm:pt>
    <dgm:pt modelId="{BA31755A-8BD2-47E6-A1C7-EDA94576D4B8}" type="pres">
      <dgm:prSet presAssocID="{045204DE-9FBC-4FBE-A93A-C74E24C2E711}" presName="pyramid" presStyleLbl="node1" presStyleIdx="0" presStyleCnt="1" custLinFactNeighborX="22863" custLinFactNeighborY="-1852"/>
      <dgm:spPr>
        <a:gradFill flip="none" rotWithShape="1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lin ang="16200000" scaled="1"/>
          <a:tileRect/>
        </a:gradFill>
      </dgm:spPr>
    </dgm:pt>
    <dgm:pt modelId="{D08CF458-4DD6-4F24-A9A9-FFCE1AD7171D}" type="pres">
      <dgm:prSet presAssocID="{045204DE-9FBC-4FBE-A93A-C74E24C2E711}" presName="theList" presStyleCnt="0"/>
      <dgm:spPr/>
    </dgm:pt>
    <dgm:pt modelId="{99C7AC6C-F380-4E81-98DA-62A686241AED}" type="pres">
      <dgm:prSet presAssocID="{36441351-D284-4882-95C7-5CFD89A4D30D}" presName="aNode" presStyleLbl="fgAcc1" presStyleIdx="0" presStyleCnt="4" custScaleX="88035" custScaleY="93819" custLinFactY="100000" custLinFactNeighborX="-14387" custLinFactNeighborY="1385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FFAB30B-3B42-4222-868C-6F6E4577DAF0}" type="pres">
      <dgm:prSet presAssocID="{36441351-D284-4882-95C7-5CFD89A4D30D}" presName="aSpace" presStyleCnt="0"/>
      <dgm:spPr/>
    </dgm:pt>
    <dgm:pt modelId="{9B2E5B4B-CB02-452B-AAB5-24ACDC977466}" type="pres">
      <dgm:prSet presAssocID="{B97CF541-81CE-4017-9923-6FDD14E586BE}" presName="aNode" presStyleLbl="fgAcc1" presStyleIdx="1" presStyleCnt="4" custScaleX="122223" custScaleY="73710" custLinFactY="106572" custLinFactNeighborX="-16952" custLinFactNeighborY="2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E4C4A40-7E36-4CF9-8D9B-0705785834DD}" type="pres">
      <dgm:prSet presAssocID="{B97CF541-81CE-4017-9923-6FDD14E586BE}" presName="aSpace" presStyleCnt="0"/>
      <dgm:spPr/>
    </dgm:pt>
    <dgm:pt modelId="{3370DC7D-70F8-4D77-B00B-DFE0F7719267}" type="pres">
      <dgm:prSet presAssocID="{FAC69FEE-D89B-47B9-BA37-BC9CDA7A75B3}" presName="aNode" presStyleLbl="fgAcc1" presStyleIdx="2" presStyleCnt="4" custScaleX="133335" custScaleY="73087" custLinFactY="126990" custLinFactNeighborX="-16952" custLinFactNeighborY="2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7A6F5FA-7B06-4CCB-B387-1D327E8C6924}" type="pres">
      <dgm:prSet presAssocID="{FAC69FEE-D89B-47B9-BA37-BC9CDA7A75B3}" presName="aSpace" presStyleCnt="0"/>
      <dgm:spPr/>
    </dgm:pt>
    <dgm:pt modelId="{2EFA5F36-1A87-49F8-9ADE-94FF9A24FC3F}" type="pres">
      <dgm:prSet presAssocID="{90CADB7A-C551-4C41-A970-6B6CCC574D62}" presName="aNode" presStyleLbl="fgAcc1" presStyleIdx="3" presStyleCnt="4" custLinFactY="-320340" custLinFactNeighborX="-16952" custLinFactNeighborY="-4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FF7A316-9094-4D33-A485-CD5F6F28FCB8}" type="pres">
      <dgm:prSet presAssocID="{90CADB7A-C551-4C41-A970-6B6CCC574D62}" presName="aSpace" presStyleCnt="0"/>
      <dgm:spPr/>
    </dgm:pt>
  </dgm:ptLst>
  <dgm:cxnLst>
    <dgm:cxn modelId="{B851E061-2997-4FFC-871C-8AC4016728A9}" srcId="{045204DE-9FBC-4FBE-A93A-C74E24C2E711}" destId="{90CADB7A-C551-4C41-A970-6B6CCC574D62}" srcOrd="3" destOrd="0" parTransId="{89C33105-C190-44A2-AD2A-7538EAA9281E}" sibTransId="{282AAD37-8495-47B3-96B3-D2CA08AB2D45}"/>
    <dgm:cxn modelId="{4ABCCECC-B3AD-4F79-8412-E86AC50EAD94}" srcId="{045204DE-9FBC-4FBE-A93A-C74E24C2E711}" destId="{B97CF541-81CE-4017-9923-6FDD14E586BE}" srcOrd="1" destOrd="0" parTransId="{EF641482-ABCC-4A09-BA1D-47FD23F33A3E}" sibTransId="{B1A72F82-3E25-403E-BD55-701E8810FD49}"/>
    <dgm:cxn modelId="{C43CEBD2-ACAF-44E2-B4D4-4E01AB72A929}" type="presOf" srcId="{045204DE-9FBC-4FBE-A93A-C74E24C2E711}" destId="{085B5998-2267-401F-A219-8B8C882176C6}" srcOrd="0" destOrd="0" presId="urn:microsoft.com/office/officeart/2005/8/layout/pyramid2"/>
    <dgm:cxn modelId="{C4C3458A-E804-4712-92A1-EDCE05AD1D09}" type="presOf" srcId="{B97CF541-81CE-4017-9923-6FDD14E586BE}" destId="{9B2E5B4B-CB02-452B-AAB5-24ACDC977466}" srcOrd="0" destOrd="0" presId="urn:microsoft.com/office/officeart/2005/8/layout/pyramid2"/>
    <dgm:cxn modelId="{AFAA5873-678F-46CC-9166-4F901BAE543D}" type="presOf" srcId="{90CADB7A-C551-4C41-A970-6B6CCC574D62}" destId="{2EFA5F36-1A87-49F8-9ADE-94FF9A24FC3F}" srcOrd="0" destOrd="0" presId="urn:microsoft.com/office/officeart/2005/8/layout/pyramid2"/>
    <dgm:cxn modelId="{4750EF9A-FFA2-445F-9F30-8AE6F3C129F8}" type="presOf" srcId="{36441351-D284-4882-95C7-5CFD89A4D30D}" destId="{99C7AC6C-F380-4E81-98DA-62A686241AED}" srcOrd="0" destOrd="0" presId="urn:microsoft.com/office/officeart/2005/8/layout/pyramid2"/>
    <dgm:cxn modelId="{7277807F-A88A-47D2-B952-CB2F546D3D95}" srcId="{045204DE-9FBC-4FBE-A93A-C74E24C2E711}" destId="{FAC69FEE-D89B-47B9-BA37-BC9CDA7A75B3}" srcOrd="2" destOrd="0" parTransId="{C9E2E447-4DDB-437B-A9E7-8EB167EDACF5}" sibTransId="{68DE9370-4315-4949-9D5B-978364E41CBB}"/>
    <dgm:cxn modelId="{F4D1E12F-A7DC-49D5-B306-C20017BDCA8A}" type="presOf" srcId="{FAC69FEE-D89B-47B9-BA37-BC9CDA7A75B3}" destId="{3370DC7D-70F8-4D77-B00B-DFE0F7719267}" srcOrd="0" destOrd="0" presId="urn:microsoft.com/office/officeart/2005/8/layout/pyramid2"/>
    <dgm:cxn modelId="{38CAE672-3F81-40C4-9C65-9A9715C95155}" srcId="{045204DE-9FBC-4FBE-A93A-C74E24C2E711}" destId="{36441351-D284-4882-95C7-5CFD89A4D30D}" srcOrd="0" destOrd="0" parTransId="{23FC5F7E-F623-4332-9885-0C981D56FE78}" sibTransId="{2739A338-9698-4707-BF15-F4D56DFD2D65}"/>
    <dgm:cxn modelId="{7ACA6556-2CB1-4A66-A369-04550A0B8476}" type="presParOf" srcId="{085B5998-2267-401F-A219-8B8C882176C6}" destId="{BA31755A-8BD2-47E6-A1C7-EDA94576D4B8}" srcOrd="0" destOrd="0" presId="urn:microsoft.com/office/officeart/2005/8/layout/pyramid2"/>
    <dgm:cxn modelId="{3B3DF9DA-C98B-49C7-B5D9-FBD4BF3CEC8F}" type="presParOf" srcId="{085B5998-2267-401F-A219-8B8C882176C6}" destId="{D08CF458-4DD6-4F24-A9A9-FFCE1AD7171D}" srcOrd="1" destOrd="0" presId="urn:microsoft.com/office/officeart/2005/8/layout/pyramid2"/>
    <dgm:cxn modelId="{9DD13D4A-772D-4950-A2EA-8838AA65A16F}" type="presParOf" srcId="{D08CF458-4DD6-4F24-A9A9-FFCE1AD7171D}" destId="{99C7AC6C-F380-4E81-98DA-62A686241AED}" srcOrd="0" destOrd="0" presId="urn:microsoft.com/office/officeart/2005/8/layout/pyramid2"/>
    <dgm:cxn modelId="{4F86FF8C-71FF-46D7-B54B-DFBE422E5B1A}" type="presParOf" srcId="{D08CF458-4DD6-4F24-A9A9-FFCE1AD7171D}" destId="{FFFAB30B-3B42-4222-868C-6F6E4577DAF0}" srcOrd="1" destOrd="0" presId="urn:microsoft.com/office/officeart/2005/8/layout/pyramid2"/>
    <dgm:cxn modelId="{6485406D-8600-46FB-8DBA-B5B317F21056}" type="presParOf" srcId="{D08CF458-4DD6-4F24-A9A9-FFCE1AD7171D}" destId="{9B2E5B4B-CB02-452B-AAB5-24ACDC977466}" srcOrd="2" destOrd="0" presId="urn:microsoft.com/office/officeart/2005/8/layout/pyramid2"/>
    <dgm:cxn modelId="{2EE17ED1-35AC-43E7-A763-426ACC28DBD5}" type="presParOf" srcId="{D08CF458-4DD6-4F24-A9A9-FFCE1AD7171D}" destId="{8E4C4A40-7E36-4CF9-8D9B-0705785834DD}" srcOrd="3" destOrd="0" presId="urn:microsoft.com/office/officeart/2005/8/layout/pyramid2"/>
    <dgm:cxn modelId="{89355748-661E-4BBE-BA76-11FE7A8A9758}" type="presParOf" srcId="{D08CF458-4DD6-4F24-A9A9-FFCE1AD7171D}" destId="{3370DC7D-70F8-4D77-B00B-DFE0F7719267}" srcOrd="4" destOrd="0" presId="urn:microsoft.com/office/officeart/2005/8/layout/pyramid2"/>
    <dgm:cxn modelId="{BCCAFE8C-BDB8-42DA-98B0-829BCD1108E8}" type="presParOf" srcId="{D08CF458-4DD6-4F24-A9A9-FFCE1AD7171D}" destId="{E7A6F5FA-7B06-4CCB-B387-1D327E8C6924}" srcOrd="5" destOrd="0" presId="urn:microsoft.com/office/officeart/2005/8/layout/pyramid2"/>
    <dgm:cxn modelId="{C33A1337-1902-442E-9CFE-C4059B25AB33}" type="presParOf" srcId="{D08CF458-4DD6-4F24-A9A9-FFCE1AD7171D}" destId="{2EFA5F36-1A87-49F8-9ADE-94FF9A24FC3F}" srcOrd="6" destOrd="0" presId="urn:microsoft.com/office/officeart/2005/8/layout/pyramid2"/>
    <dgm:cxn modelId="{FC351A13-0266-4C80-BA66-B9EAC27013B2}" type="presParOf" srcId="{D08CF458-4DD6-4F24-A9A9-FFCE1AD7171D}" destId="{9FF7A316-9094-4D33-A485-CD5F6F28FCB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55436-28A8-4FDD-A361-1162117F65AB}">
      <dsp:nvSpPr>
        <dsp:cNvPr id="0" name=""/>
        <dsp:cNvSpPr/>
      </dsp:nvSpPr>
      <dsp:spPr>
        <a:xfrm>
          <a:off x="2851522" y="432048"/>
          <a:ext cx="4363684" cy="163294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/>
            <a:t>seniori</a:t>
          </a:r>
          <a:endParaRPr lang="sk-SK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/>
            <a:t>reprezentanti seniorských organizácií</a:t>
          </a:r>
          <a:endParaRPr lang="sk-SK" sz="2600" b="1" kern="1200" dirty="0"/>
        </a:p>
      </dsp:txBody>
      <dsp:txXfrm>
        <a:off x="2851522" y="432048"/>
        <a:ext cx="4363684" cy="1632942"/>
      </dsp:txXfrm>
    </dsp:sp>
    <dsp:sp modelId="{75F39112-5DE7-4986-9C7E-4F70E9E1D504}">
      <dsp:nvSpPr>
        <dsp:cNvPr id="0" name=""/>
        <dsp:cNvSpPr/>
      </dsp:nvSpPr>
      <dsp:spPr>
        <a:xfrm>
          <a:off x="0" y="864107"/>
          <a:ext cx="2851522" cy="69505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1 skupina</a:t>
          </a:r>
          <a:endParaRPr lang="sk-SK" sz="3500" kern="1200" dirty="0"/>
        </a:p>
      </dsp:txBody>
      <dsp:txXfrm>
        <a:off x="0" y="864107"/>
        <a:ext cx="2851522" cy="695051"/>
      </dsp:txXfrm>
    </dsp:sp>
    <dsp:sp modelId="{F4288511-175D-4786-BAA1-4D08886F3F30}">
      <dsp:nvSpPr>
        <dsp:cNvPr id="0" name=""/>
        <dsp:cNvSpPr/>
      </dsp:nvSpPr>
      <dsp:spPr>
        <a:xfrm>
          <a:off x="2909123" y="1966085"/>
          <a:ext cx="4363684" cy="3290498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/>
            <a:t>verejný sektor</a:t>
          </a:r>
          <a:endParaRPr lang="sk-SK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/>
            <a:t>dobrovoľníci</a:t>
          </a:r>
          <a:endParaRPr lang="sk-SK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/>
            <a:t>záujmové združenia</a:t>
          </a:r>
          <a:endParaRPr lang="sk-SK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/>
            <a:t>lokálne autority</a:t>
          </a:r>
          <a:endParaRPr lang="sk-SK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/>
            <a:t>poskytovatelia služieb</a:t>
          </a:r>
          <a:endParaRPr lang="sk-SK" sz="2600" b="1" kern="1200" dirty="0"/>
        </a:p>
      </dsp:txBody>
      <dsp:txXfrm>
        <a:off x="2909123" y="1966085"/>
        <a:ext cx="4363684" cy="3290498"/>
      </dsp:txXfrm>
    </dsp:sp>
    <dsp:sp modelId="{AA0A61F4-5A68-4654-883C-CD7EB80D1271}">
      <dsp:nvSpPr>
        <dsp:cNvPr id="0" name=""/>
        <dsp:cNvSpPr/>
      </dsp:nvSpPr>
      <dsp:spPr>
        <a:xfrm>
          <a:off x="0" y="3240374"/>
          <a:ext cx="2909123" cy="70229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2 skupina</a:t>
          </a:r>
          <a:endParaRPr lang="sk-SK" sz="3500" kern="1200" dirty="0"/>
        </a:p>
      </dsp:txBody>
      <dsp:txXfrm>
        <a:off x="0" y="3240374"/>
        <a:ext cx="2909123" cy="7022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8C2C71-937B-414B-9251-801953391202}">
      <dsp:nvSpPr>
        <dsp:cNvPr id="0" name=""/>
        <dsp:cNvSpPr/>
      </dsp:nvSpPr>
      <dsp:spPr>
        <a:xfrm>
          <a:off x="0" y="398585"/>
          <a:ext cx="3022263" cy="11914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b="1" kern="1200" dirty="0" smtClean="0"/>
            <a:t>Mesto Levoča</a:t>
          </a:r>
          <a:endParaRPr lang="sk-SK" sz="3800" b="1" kern="1200" dirty="0"/>
        </a:p>
      </dsp:txBody>
      <dsp:txXfrm>
        <a:off x="0" y="398585"/>
        <a:ext cx="3022263" cy="1191443"/>
      </dsp:txXfrm>
    </dsp:sp>
    <dsp:sp modelId="{77CDA994-51E8-43EB-ACFC-13CACCADBBC1}">
      <dsp:nvSpPr>
        <dsp:cNvPr id="0" name=""/>
        <dsp:cNvSpPr/>
      </dsp:nvSpPr>
      <dsp:spPr>
        <a:xfrm>
          <a:off x="302226" y="1590028"/>
          <a:ext cx="567110" cy="707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109"/>
              </a:lnTo>
              <a:lnTo>
                <a:pt x="567110" y="7071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D2181-E9C0-41FF-9512-8DD70E55A30D}">
      <dsp:nvSpPr>
        <dsp:cNvPr id="0" name=""/>
        <dsp:cNvSpPr/>
      </dsp:nvSpPr>
      <dsp:spPr>
        <a:xfrm>
          <a:off x="869336" y="1849894"/>
          <a:ext cx="3106731" cy="894488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Úrady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(práce, sociálne)</a:t>
          </a:r>
          <a:endParaRPr lang="sk-SK" sz="2400" kern="1200" dirty="0"/>
        </a:p>
      </dsp:txBody>
      <dsp:txXfrm>
        <a:off x="869336" y="1849894"/>
        <a:ext cx="3106731" cy="894488"/>
      </dsp:txXfrm>
    </dsp:sp>
    <dsp:sp modelId="{BC341E5C-DDAD-4EBD-A0FB-5C35A9C42820}">
      <dsp:nvSpPr>
        <dsp:cNvPr id="0" name=""/>
        <dsp:cNvSpPr/>
      </dsp:nvSpPr>
      <dsp:spPr>
        <a:xfrm>
          <a:off x="302226" y="1590028"/>
          <a:ext cx="340811" cy="1960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93"/>
              </a:lnTo>
              <a:lnTo>
                <a:pt x="340811" y="19606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0200A-629F-43EB-B064-082E8C7A992C}">
      <dsp:nvSpPr>
        <dsp:cNvPr id="0" name=""/>
        <dsp:cNvSpPr/>
      </dsp:nvSpPr>
      <dsp:spPr>
        <a:xfrm>
          <a:off x="643038" y="3179772"/>
          <a:ext cx="3741285" cy="741899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Dobrovoľnícke a neziskové, spolky</a:t>
          </a:r>
          <a:endParaRPr lang="sk-SK" sz="2400" kern="1200" dirty="0"/>
        </a:p>
      </dsp:txBody>
      <dsp:txXfrm>
        <a:off x="643038" y="3179772"/>
        <a:ext cx="3741285" cy="741899"/>
      </dsp:txXfrm>
    </dsp:sp>
    <dsp:sp modelId="{D6B6A4D8-FF37-4064-91F0-1E54ED1669DD}">
      <dsp:nvSpPr>
        <dsp:cNvPr id="0" name=""/>
        <dsp:cNvSpPr/>
      </dsp:nvSpPr>
      <dsp:spPr>
        <a:xfrm>
          <a:off x="302226" y="1590028"/>
          <a:ext cx="1209936" cy="287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782"/>
              </a:lnTo>
              <a:lnTo>
                <a:pt x="1209936" y="2876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EB8BF-436E-4D88-8B7A-0BB77E889351}">
      <dsp:nvSpPr>
        <dsp:cNvPr id="0" name=""/>
        <dsp:cNvSpPr/>
      </dsp:nvSpPr>
      <dsp:spPr>
        <a:xfrm>
          <a:off x="1512163" y="4176462"/>
          <a:ext cx="1735828" cy="580697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Samosprávy</a:t>
          </a:r>
          <a:endParaRPr lang="sk-SK" sz="2400" kern="1200" dirty="0"/>
        </a:p>
      </dsp:txBody>
      <dsp:txXfrm>
        <a:off x="1512163" y="4176462"/>
        <a:ext cx="1735828" cy="580697"/>
      </dsp:txXfrm>
    </dsp:sp>
    <dsp:sp modelId="{6DE06A79-9606-4EB6-8756-51DBD5CC279F}">
      <dsp:nvSpPr>
        <dsp:cNvPr id="0" name=""/>
        <dsp:cNvSpPr/>
      </dsp:nvSpPr>
      <dsp:spPr>
        <a:xfrm>
          <a:off x="4219749" y="359851"/>
          <a:ext cx="4009850" cy="11914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b="1" kern="1200" dirty="0" smtClean="0"/>
            <a:t>Mesto SNV</a:t>
          </a:r>
          <a:endParaRPr lang="sk-SK" sz="3800" b="1" kern="1200" dirty="0"/>
        </a:p>
      </dsp:txBody>
      <dsp:txXfrm>
        <a:off x="4219749" y="359851"/>
        <a:ext cx="4009850" cy="1191443"/>
      </dsp:txXfrm>
    </dsp:sp>
    <dsp:sp modelId="{5C05147D-EFD2-4671-9C7C-B3C380097F4F}">
      <dsp:nvSpPr>
        <dsp:cNvPr id="0" name=""/>
        <dsp:cNvSpPr/>
      </dsp:nvSpPr>
      <dsp:spPr>
        <a:xfrm>
          <a:off x="4620734" y="1551295"/>
          <a:ext cx="1702556" cy="601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214"/>
              </a:lnTo>
              <a:lnTo>
                <a:pt x="1702556" y="601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4318E-1AB9-4FD1-90D5-D0FB388078CC}">
      <dsp:nvSpPr>
        <dsp:cNvPr id="0" name=""/>
        <dsp:cNvSpPr/>
      </dsp:nvSpPr>
      <dsp:spPr>
        <a:xfrm>
          <a:off x="6323290" y="1759809"/>
          <a:ext cx="1906309" cy="785399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Samospráva</a:t>
          </a:r>
          <a:endParaRPr lang="sk-SK" sz="2400" kern="1200" dirty="0"/>
        </a:p>
      </dsp:txBody>
      <dsp:txXfrm>
        <a:off x="6323290" y="1759809"/>
        <a:ext cx="1906309" cy="785399"/>
      </dsp:txXfrm>
    </dsp:sp>
    <dsp:sp modelId="{A05E6DAD-A2E2-4C1C-AD06-2BED9C83465A}">
      <dsp:nvSpPr>
        <dsp:cNvPr id="0" name=""/>
        <dsp:cNvSpPr/>
      </dsp:nvSpPr>
      <dsp:spPr>
        <a:xfrm>
          <a:off x="4620734" y="1551295"/>
          <a:ext cx="851882" cy="177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797"/>
              </a:lnTo>
              <a:lnTo>
                <a:pt x="851882" y="17737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9BEAB-C8A3-4AF6-A8DF-86F17AF5556F}">
      <dsp:nvSpPr>
        <dsp:cNvPr id="0" name=""/>
        <dsp:cNvSpPr/>
      </dsp:nvSpPr>
      <dsp:spPr>
        <a:xfrm>
          <a:off x="5472616" y="2952325"/>
          <a:ext cx="1906309" cy="745533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Úrady</a:t>
          </a:r>
          <a:endParaRPr lang="sk-SK" sz="2400" kern="1200" dirty="0"/>
        </a:p>
      </dsp:txBody>
      <dsp:txXfrm>
        <a:off x="5472616" y="2952325"/>
        <a:ext cx="1906309" cy="745533"/>
      </dsp:txXfrm>
    </dsp:sp>
    <dsp:sp modelId="{2B33E955-8BF6-4015-8644-43C8A5ECA7E6}">
      <dsp:nvSpPr>
        <dsp:cNvPr id="0" name=""/>
        <dsp:cNvSpPr/>
      </dsp:nvSpPr>
      <dsp:spPr>
        <a:xfrm>
          <a:off x="4620734" y="1551295"/>
          <a:ext cx="332929" cy="285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5663"/>
              </a:lnTo>
              <a:lnTo>
                <a:pt x="332929" y="28556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0C50E-B37F-45C1-8770-44B807E4E07C}">
      <dsp:nvSpPr>
        <dsp:cNvPr id="0" name=""/>
        <dsp:cNvSpPr/>
      </dsp:nvSpPr>
      <dsp:spPr>
        <a:xfrm>
          <a:off x="4953663" y="4032452"/>
          <a:ext cx="3275936" cy="74901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Štátne inštitúcie</a:t>
          </a:r>
          <a:endParaRPr lang="sk-SK" sz="2400" kern="1200" dirty="0"/>
        </a:p>
      </dsp:txBody>
      <dsp:txXfrm>
        <a:off x="4953663" y="4032452"/>
        <a:ext cx="3275936" cy="7490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AA3247-5E76-43FA-9F68-7FED88E0A6DB}">
      <dsp:nvSpPr>
        <dsp:cNvPr id="0" name=""/>
        <dsp:cNvSpPr/>
      </dsp:nvSpPr>
      <dsp:spPr>
        <a:xfrm>
          <a:off x="0" y="0"/>
          <a:ext cx="4464495" cy="4104456"/>
        </a:xfrm>
        <a:prstGeom prst="triangle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9FC075-8AFB-441F-A83E-0A910730FAA1}">
      <dsp:nvSpPr>
        <dsp:cNvPr id="0" name=""/>
        <dsp:cNvSpPr/>
      </dsp:nvSpPr>
      <dsp:spPr>
        <a:xfrm>
          <a:off x="936098" y="1043670"/>
          <a:ext cx="2177400" cy="7530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1. miesto: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Zamestnanie</a:t>
          </a:r>
        </a:p>
      </dsp:txBody>
      <dsp:txXfrm>
        <a:off x="936098" y="1043670"/>
        <a:ext cx="2177400" cy="753001"/>
      </dsp:txXfrm>
    </dsp:sp>
    <dsp:sp modelId="{959E42B0-ABB7-45A6-8D33-739A2F7C6AB4}">
      <dsp:nvSpPr>
        <dsp:cNvPr id="0" name=""/>
        <dsp:cNvSpPr/>
      </dsp:nvSpPr>
      <dsp:spPr>
        <a:xfrm>
          <a:off x="720068" y="229908"/>
          <a:ext cx="2523410" cy="59001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Mesto Levoča</a:t>
          </a:r>
          <a:endParaRPr lang="sk-SK" sz="2400" kern="1200" dirty="0"/>
        </a:p>
      </dsp:txBody>
      <dsp:txXfrm>
        <a:off x="720068" y="229908"/>
        <a:ext cx="2523410" cy="590015"/>
      </dsp:txXfrm>
    </dsp:sp>
    <dsp:sp modelId="{EFADDF92-7BB6-44BE-8A8E-998845B51CE2}">
      <dsp:nvSpPr>
        <dsp:cNvPr id="0" name=""/>
        <dsp:cNvSpPr/>
      </dsp:nvSpPr>
      <dsp:spPr>
        <a:xfrm>
          <a:off x="0" y="2022930"/>
          <a:ext cx="4464496" cy="6395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2. miesto: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Sociálne a zdravotnícke služby</a:t>
          </a:r>
          <a:endParaRPr lang="sk-SK" sz="2400" kern="1200" dirty="0"/>
        </a:p>
      </dsp:txBody>
      <dsp:txXfrm>
        <a:off x="0" y="2022930"/>
        <a:ext cx="4464496" cy="639547"/>
      </dsp:txXfrm>
    </dsp:sp>
    <dsp:sp modelId="{75A5DB86-EA4C-440E-8837-89542365CF01}">
      <dsp:nvSpPr>
        <dsp:cNvPr id="0" name=""/>
        <dsp:cNvSpPr/>
      </dsp:nvSpPr>
      <dsp:spPr>
        <a:xfrm>
          <a:off x="0" y="2887474"/>
          <a:ext cx="4464496" cy="1002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3. miesto: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Koordinácia klubov a spolkov a aktivít pre 50+</a:t>
          </a:r>
          <a:endParaRPr lang="sk-SK" sz="2400" kern="1200" dirty="0"/>
        </a:p>
      </dsp:txBody>
      <dsp:txXfrm>
        <a:off x="0" y="2887474"/>
        <a:ext cx="4464496" cy="10026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1755A-8BD2-47E6-A1C7-EDA94576D4B8}">
      <dsp:nvSpPr>
        <dsp:cNvPr id="0" name=""/>
        <dsp:cNvSpPr/>
      </dsp:nvSpPr>
      <dsp:spPr>
        <a:xfrm>
          <a:off x="890801" y="0"/>
          <a:ext cx="3888432" cy="3888432"/>
        </a:xfrm>
        <a:prstGeom prst="triangle">
          <a:avLst/>
        </a:prstGeom>
        <a:gradFill flip="none" rotWithShape="1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7AC6C-F380-4E81-98DA-62A686241AED}">
      <dsp:nvSpPr>
        <dsp:cNvPr id="0" name=""/>
        <dsp:cNvSpPr/>
      </dsp:nvSpPr>
      <dsp:spPr>
        <a:xfrm>
          <a:off x="1733583" y="1323467"/>
          <a:ext cx="2225067" cy="7467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1. miesto: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Zamestnanie</a:t>
          </a:r>
          <a:endParaRPr lang="sk-SK" sz="2400" kern="1200" dirty="0"/>
        </a:p>
      </dsp:txBody>
      <dsp:txXfrm>
        <a:off x="1733583" y="1323467"/>
        <a:ext cx="2225067" cy="746718"/>
      </dsp:txXfrm>
    </dsp:sp>
    <dsp:sp modelId="{9B2E5B4B-CB02-452B-AAB5-24ACDC977466}">
      <dsp:nvSpPr>
        <dsp:cNvPr id="0" name=""/>
        <dsp:cNvSpPr/>
      </dsp:nvSpPr>
      <dsp:spPr>
        <a:xfrm>
          <a:off x="1236706" y="2283139"/>
          <a:ext cx="3089162" cy="5866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2. miesto: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Média, TV a internet</a:t>
          </a:r>
          <a:endParaRPr lang="sk-SK" sz="2400" kern="1200" dirty="0"/>
        </a:p>
      </dsp:txBody>
      <dsp:txXfrm>
        <a:off x="1236706" y="2283139"/>
        <a:ext cx="3089162" cy="586667"/>
      </dsp:txXfrm>
    </dsp:sp>
    <dsp:sp modelId="{3370DC7D-70F8-4D77-B00B-DFE0F7719267}">
      <dsp:nvSpPr>
        <dsp:cNvPr id="0" name=""/>
        <dsp:cNvSpPr/>
      </dsp:nvSpPr>
      <dsp:spPr>
        <a:xfrm>
          <a:off x="1096279" y="3131806"/>
          <a:ext cx="3370016" cy="581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3. miesto: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Dobrovoľnícke a MVO</a:t>
          </a:r>
          <a:endParaRPr lang="sk-SK" sz="2400" kern="1200" dirty="0"/>
        </a:p>
      </dsp:txBody>
      <dsp:txXfrm>
        <a:off x="1096279" y="3131806"/>
        <a:ext cx="3370016" cy="581709"/>
      </dsp:txXfrm>
    </dsp:sp>
    <dsp:sp modelId="{2EFA5F36-1A87-49F8-9ADE-94FF9A24FC3F}">
      <dsp:nvSpPr>
        <dsp:cNvPr id="0" name=""/>
        <dsp:cNvSpPr/>
      </dsp:nvSpPr>
      <dsp:spPr>
        <a:xfrm>
          <a:off x="1517547" y="0"/>
          <a:ext cx="2527480" cy="79591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kern="1200" dirty="0" smtClean="0"/>
            <a:t>Mesto SNV</a:t>
          </a:r>
          <a:endParaRPr lang="sk-SK" sz="3300" kern="1200" dirty="0"/>
        </a:p>
      </dsp:txBody>
      <dsp:txXfrm>
        <a:off x="1517547" y="0"/>
        <a:ext cx="2527480" cy="79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15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B114-A1FD-4892-AE4E-1BEA3F09B9C7}" type="datetimeFigureOut">
              <a:rPr lang="sk-SK" smtClean="0"/>
              <a:pPr/>
              <a:t>22. 9. 2010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76A8-E0B8-4700-B820-D94567385C7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spisskanovaves.eu/index.php?eID=tx_cms_showpic&amp;file=uploads/pics/logo_news.jpg&amp;width=500m&amp;height=500&amp;bodyTag=%3cbody%20bgColor=%22#ffffff&quot;&gt;&amp;wrap=&lt;a href=&quot;javascript:close();&quot;&gt; | &lt;/a&gt;&amp;md5=2ec1135799b0f2582f6d56abab99bfab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3808" y="3933056"/>
            <a:ext cx="5184576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sk-SK" sz="5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Podprogram</a:t>
            </a:r>
            <a:r>
              <a:rPr lang="sk-SK" sz="5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Leonardo da Vinci </a:t>
            </a:r>
            <a:r>
              <a:rPr lang="sk-SK" sz="5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</a:p>
          <a:p>
            <a:r>
              <a:rPr lang="sk-SK" sz="5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5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Prenos inovácií </a:t>
            </a:r>
            <a:endParaRPr lang="sk-SK" sz="5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547664" y="4941168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solidFill>
                  <a:schemeClr val="tx1"/>
                </a:solidFill>
                <a:latin typeface="Forte" pitchFamily="66" charset="0"/>
              </a:rPr>
              <a:t>                  </a:t>
            </a:r>
            <a:r>
              <a:rPr lang="sk-SK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Trvanie: 24 mesiacov</a:t>
            </a:r>
            <a:r>
              <a:rPr lang="sk-SK" sz="3600" dirty="0" smtClean="0"/>
              <a:t/>
            </a:r>
            <a:br>
              <a:rPr lang="sk-SK" sz="3600" dirty="0" smtClean="0"/>
            </a:br>
            <a:endParaRPr lang="sk-SK" sz="3600" dirty="0"/>
          </a:p>
        </p:txBody>
      </p:sp>
      <p:pic>
        <p:nvPicPr>
          <p:cNvPr id="6" name="Obrázok 5" descr="C:\Users\Uzivatel\Desktop\sage\Stari_ludia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50" y="2132856"/>
            <a:ext cx="2152650" cy="164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C:\Users\Uzivatel\Desktop\sage\2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4664"/>
            <a:ext cx="195681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C:\Users\Uzivatel\Desktop\sage\Image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25922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140968"/>
            <a:ext cx="24482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saaic_logo.g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229200"/>
            <a:ext cx="3105150" cy="876300"/>
          </a:xfrm>
          <a:prstGeom prst="rect">
            <a:avLst/>
          </a:prstGeom>
        </p:spPr>
      </p:pic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2771800" y="620689"/>
            <a:ext cx="4176464" cy="2979762"/>
          </a:xfrm>
        </p:spPr>
        <p:txBody>
          <a:bodyPr/>
          <a:lstStyle/>
          <a:p>
            <a:r>
              <a:rPr lang="sk-SK" b="1" dirty="0" smtClean="0"/>
              <a:t>PROGRAM </a:t>
            </a:r>
            <a:r>
              <a:rPr lang="sk-SK" i="1" dirty="0" smtClean="0"/>
              <a:t>CELOŽIVOTNÉHO VZDELÁVANIA</a:t>
            </a:r>
            <a:endParaRPr lang="sk-SK" i="1" dirty="0"/>
          </a:p>
        </p:txBody>
      </p:sp>
      <p:pic>
        <p:nvPicPr>
          <p:cNvPr id="1026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88640"/>
            <a:ext cx="1800200" cy="856039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23528" y="6237312"/>
            <a:ext cx="8640960" cy="4154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Tento projekt bol financovaný s podporou Európskej Komisie. Tento dokument reprezentuje výlučne názor autora a Komisia nezodpovedá za akékoľvek použitie informácií obsiahnutých v dokumente.</a:t>
            </a:r>
            <a:endParaRPr kumimoji="0" lang="sk-SK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Organizácie a inštitúcie kľúčové pre riešenie problémov a potrieb 50+ 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6165304"/>
            <a:ext cx="1135323" cy="5398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448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b="1" dirty="0" smtClean="0"/>
              <a:t>Ktoré oblasti by si podľa Vášho názoru zaslúžili väčšiu pozornosť v rámci riešenia problémov a aktivizácie 50+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2204864"/>
          <a:ext cx="44644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635896" y="2348880"/>
          <a:ext cx="48965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2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6165304"/>
            <a:ext cx="1135323" cy="5398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ývojový diagram: spojnica 16"/>
          <p:cNvSpPr/>
          <p:nvPr/>
        </p:nvSpPr>
        <p:spPr>
          <a:xfrm>
            <a:off x="3635896" y="2708920"/>
            <a:ext cx="2376264" cy="208823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Konkrétne návrhy ľudí </a:t>
            </a:r>
          </a:p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v rámci aktivizácie 50+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1115616" y="5517232"/>
            <a:ext cx="698477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sk-SK" sz="2000" b="1" dirty="0" smtClean="0"/>
              <a:t>Očakávam väčší záujem zo strany poslancov jednotlivých zastupiteľstiev, nielen v čase volieb a sľubov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251520" y="1700808"/>
            <a:ext cx="4572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/>
            <a:r>
              <a:rPr lang="sk-SK" sz="2000" b="1" dirty="0" smtClean="0"/>
              <a:t>Vzdelávacie inštitúcie zamerané na rozvoj osobnosti </a:t>
            </a:r>
          </a:p>
        </p:txBody>
      </p:sp>
      <p:sp>
        <p:nvSpPr>
          <p:cNvPr id="21" name="Obdĺžnik 20"/>
          <p:cNvSpPr/>
          <p:nvPr/>
        </p:nvSpPr>
        <p:spPr>
          <a:xfrm>
            <a:off x="251520" y="2564904"/>
            <a:ext cx="309634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sk-SK" sz="2000" b="1" dirty="0" smtClean="0"/>
              <a:t>Úrad práce - konkrétne rieši problémy</a:t>
            </a:r>
          </a:p>
        </p:txBody>
      </p:sp>
      <p:sp>
        <p:nvSpPr>
          <p:cNvPr id="22" name="Obdĺžnik 21"/>
          <p:cNvSpPr/>
          <p:nvPr/>
        </p:nvSpPr>
        <p:spPr>
          <a:xfrm>
            <a:off x="4932040" y="1700808"/>
            <a:ext cx="403244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000" b="1" dirty="0" smtClean="0"/>
              <a:t>Problém pri aktivizácii: priestorové zabezpečenie</a:t>
            </a:r>
            <a:endParaRPr lang="sk-SK" sz="2000" b="1" dirty="0"/>
          </a:p>
        </p:txBody>
      </p:sp>
      <p:sp>
        <p:nvSpPr>
          <p:cNvPr id="24" name="Obdĺžnik 23"/>
          <p:cNvSpPr/>
          <p:nvPr/>
        </p:nvSpPr>
        <p:spPr>
          <a:xfrm>
            <a:off x="6372200" y="3717032"/>
            <a:ext cx="254159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000" b="1" dirty="0" smtClean="0"/>
              <a:t>Občianske združenia </a:t>
            </a:r>
            <a:endParaRPr lang="sk-SK" sz="2000" b="1" dirty="0"/>
          </a:p>
        </p:txBody>
      </p:sp>
      <p:sp>
        <p:nvSpPr>
          <p:cNvPr id="25" name="Obdĺžnik 24"/>
          <p:cNvSpPr/>
          <p:nvPr/>
        </p:nvSpPr>
        <p:spPr>
          <a:xfrm>
            <a:off x="6012160" y="4941168"/>
            <a:ext cx="29523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000" b="1" dirty="0" smtClean="0"/>
              <a:t>... človek zostane sám</a:t>
            </a:r>
            <a:endParaRPr lang="sk-SK" sz="2000" b="1" dirty="0"/>
          </a:p>
        </p:txBody>
      </p:sp>
      <p:sp>
        <p:nvSpPr>
          <p:cNvPr id="26" name="Obdĺžnik 25"/>
          <p:cNvSpPr/>
          <p:nvPr/>
        </p:nvSpPr>
        <p:spPr>
          <a:xfrm>
            <a:off x="251520" y="4581128"/>
            <a:ext cx="350870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000" b="1" dirty="0" smtClean="0"/>
              <a:t>Zlepšenie – vekového manažmentu </a:t>
            </a:r>
            <a:endParaRPr lang="sk-SK" sz="2000" b="1" dirty="0"/>
          </a:p>
        </p:txBody>
      </p:sp>
      <p:sp>
        <p:nvSpPr>
          <p:cNvPr id="27" name="Obdĺžnik 26"/>
          <p:cNvSpPr/>
          <p:nvPr/>
        </p:nvSpPr>
        <p:spPr>
          <a:xfrm>
            <a:off x="6310774" y="4365104"/>
            <a:ext cx="277255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sk-SK" sz="2000" b="1" dirty="0" smtClean="0"/>
              <a:t>Zdravotnícke prednášky </a:t>
            </a:r>
            <a:endParaRPr lang="sk-SK" sz="2000" b="1" dirty="0"/>
          </a:p>
        </p:txBody>
      </p:sp>
      <p:sp>
        <p:nvSpPr>
          <p:cNvPr id="28" name="Obdĺžnik 27"/>
          <p:cNvSpPr/>
          <p:nvPr/>
        </p:nvSpPr>
        <p:spPr>
          <a:xfrm>
            <a:off x="251520" y="3429000"/>
            <a:ext cx="244827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000" b="1" dirty="0" smtClean="0"/>
              <a:t>Koordinácia klubov, organizácií, spolkov, združení </a:t>
            </a:r>
            <a:endParaRPr lang="sk-SK" sz="2000" b="1" dirty="0"/>
          </a:p>
        </p:txBody>
      </p:sp>
      <p:sp>
        <p:nvSpPr>
          <p:cNvPr id="29" name="Obdĺžnik 28"/>
          <p:cNvSpPr/>
          <p:nvPr/>
        </p:nvSpPr>
        <p:spPr>
          <a:xfrm>
            <a:off x="6228184" y="2492896"/>
            <a:ext cx="27363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sk-SK" sz="2000" b="1" dirty="0" smtClean="0"/>
              <a:t>Vzbudiť záujem o       </a:t>
            </a:r>
          </a:p>
          <a:p>
            <a:pPr lvl="1" algn="ctr"/>
            <a:r>
              <a:rPr lang="sk-SK" sz="2000" b="1" dirty="0" smtClean="0"/>
              <a:t>        neziskové     </a:t>
            </a:r>
          </a:p>
          <a:p>
            <a:pPr lvl="1" algn="ctr"/>
            <a:r>
              <a:rPr lang="sk-SK" sz="2000" b="1" dirty="0" smtClean="0"/>
              <a:t>        organizácie 50+</a:t>
            </a:r>
          </a:p>
        </p:txBody>
      </p:sp>
      <p:pic>
        <p:nvPicPr>
          <p:cNvPr id="30" name="Obrázok 29" descr="n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1437506" cy="1341498"/>
          </a:xfrm>
          <a:prstGeom prst="rect">
            <a:avLst/>
          </a:prstGeom>
        </p:spPr>
      </p:pic>
      <p:pic>
        <p:nvPicPr>
          <p:cNvPr id="31" name="Obrázok 30" descr="C:\Users\Uzivatel\Desktop\sage\Stari_ludia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2152650" cy="164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60648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>Je podľa Vás potrebné mať špeciálne vyškolených pracovníkov, ktorí by vysvetľovali a komunikovali potreby a problémy skupiny 50+ organizáciám a inštitúciám?</a:t>
            </a:r>
            <a:br>
              <a:rPr lang="sk-SK" sz="2800" b="1" dirty="0" smtClean="0"/>
            </a:b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1872207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/>
              <a:t>Mesto Levoča:  92%   ÁNO JE POTREBNÝ</a:t>
            </a:r>
            <a:endParaRPr lang="sk-SK" dirty="0" smtClean="0"/>
          </a:p>
          <a:p>
            <a:r>
              <a:rPr lang="sk-SK" b="1" dirty="0" smtClean="0"/>
              <a:t>Mesto SNV:       88 %   ÁNO JE POTREBNÝ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/>
              <a:t> </a:t>
            </a:r>
            <a:endParaRPr lang="sk-SK" dirty="0"/>
          </a:p>
        </p:txBody>
      </p:sp>
      <p:pic>
        <p:nvPicPr>
          <p:cNvPr id="4" name="Obrázok 3" descr="sage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73016"/>
            <a:ext cx="3347864" cy="250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sage+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45024"/>
            <a:ext cx="3347864" cy="250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zivatel\AppData\Local\Microsoft\Windows\Temporary Internet Files\Content.IE5\IP3793D7\MC900434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571750"/>
            <a:ext cx="1714500" cy="17145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sk-SK" sz="3000" b="1" dirty="0" smtClean="0"/>
              <a:t>    ÁNO je potrebný</a:t>
            </a:r>
            <a:endParaRPr lang="sk-SK" sz="3000" dirty="0" smtClean="0"/>
          </a:p>
          <a:p>
            <a:pPr lvl="0"/>
            <a:r>
              <a:rPr lang="sk-SK" sz="3000" dirty="0" smtClean="0"/>
              <a:t>lepšie je školiť ľudí z praxe </a:t>
            </a:r>
          </a:p>
          <a:p>
            <a:pPr lvl="0"/>
            <a:r>
              <a:rPr lang="sk-SK" sz="3000" dirty="0" smtClean="0"/>
              <a:t>človek s danosťami pre prácu s ľuďmi a chuťou zdokonaľovať sa</a:t>
            </a:r>
          </a:p>
          <a:p>
            <a:pPr lvl="0"/>
            <a:r>
              <a:rPr lang="sk-SK" sz="3000" dirty="0" smtClean="0"/>
              <a:t>potrebný: pre komunikáciu, aktivizáciu, koordináciu 50+</a:t>
            </a:r>
          </a:p>
          <a:p>
            <a:pPr>
              <a:buNone/>
            </a:pPr>
            <a:r>
              <a:rPr lang="sk-SK" sz="3000" b="1" dirty="0" smtClean="0"/>
              <a:t>    NIE je potrebný, </a:t>
            </a:r>
            <a:r>
              <a:rPr lang="sk-SK" sz="3000" dirty="0" smtClean="0"/>
              <a:t>pretože v prvom rade, by mal mať o svoje uplatnenie záujem sám občan 50+</a:t>
            </a:r>
          </a:p>
          <a:p>
            <a:r>
              <a:rPr lang="sk-SK" sz="3000" dirty="0" smtClean="0"/>
              <a:t> bol by to pracovník od stola bez praktického prínosu</a:t>
            </a:r>
            <a:endParaRPr lang="sk-SK" sz="3000" dirty="0"/>
          </a:p>
        </p:txBody>
      </p:sp>
      <p:pic>
        <p:nvPicPr>
          <p:cNvPr id="4" name="Picture 2" descr="panonew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979712" y="188640"/>
            <a:ext cx="7164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Je podľa Vás potrebné mať špeciálne vyškolených pracovníkov, ktorí by vysvetľovali a komunikovali potreby a problémy skupiny 50+ organizáciám a inštitúciám?</a:t>
            </a:r>
            <a:endParaRPr lang="sk-SK" dirty="0"/>
          </a:p>
        </p:txBody>
      </p:sp>
      <p:pic>
        <p:nvPicPr>
          <p:cNvPr id="1026" name="Picture 2" descr="C:\Users\Uzivatel\AppData\Local\Microsoft\Windows\Temporary Internet Files\Content.IE5\IP3793D7\MC900434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4945">
            <a:off x="7338598" y="3747326"/>
            <a:ext cx="778396" cy="778396"/>
          </a:xfrm>
          <a:prstGeom prst="rect">
            <a:avLst/>
          </a:prstGeom>
          <a:noFill/>
        </p:spPr>
      </p:pic>
      <p:pic>
        <p:nvPicPr>
          <p:cNvPr id="7" name="Picture 2" descr="C:\Users\Uzivatel\AppData\Local\Microsoft\Windows\Temporary Internet Files\Content.IE5\IP3793D7\MC900434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4945">
            <a:off x="5394382" y="1875118"/>
            <a:ext cx="778396" cy="778396"/>
          </a:xfrm>
          <a:prstGeom prst="rect">
            <a:avLst/>
          </a:prstGeom>
          <a:noFill/>
        </p:spPr>
      </p:pic>
      <p:pic>
        <p:nvPicPr>
          <p:cNvPr id="8" name="Picture 2" descr="C:\Users\Uzivatel\AppData\Local\Microsoft\Windows\Temporary Internet Files\Content.IE5\IP3793D7\MC900434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4945">
            <a:off x="7832884" y="5465748"/>
            <a:ext cx="704055" cy="704055"/>
          </a:xfrm>
          <a:prstGeom prst="rect">
            <a:avLst/>
          </a:prstGeom>
          <a:noFill/>
        </p:spPr>
      </p:pic>
      <p:pic>
        <p:nvPicPr>
          <p:cNvPr id="12290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165304"/>
            <a:ext cx="1135324" cy="5398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72c7dfc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23" y="2852936"/>
            <a:ext cx="2004777" cy="29249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Mesto Spišská Nová Ves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245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b="1" dirty="0" smtClean="0"/>
              <a:t>ÁNO</a:t>
            </a:r>
            <a:endParaRPr lang="sk-SK" dirty="0" smtClean="0"/>
          </a:p>
          <a:p>
            <a:pPr lvl="0"/>
            <a:r>
              <a:rPr lang="sk-SK" dirty="0" smtClean="0"/>
              <a:t>osloviť tých čo sa tejto práci už venujú (empatia, dobrým prístupom a pochopením, vedieť vypočuť a nasmerovať</a:t>
            </a:r>
          </a:p>
          <a:p>
            <a:pPr lvl="0"/>
            <a:r>
              <a:rPr lang="sk-SK" dirty="0" smtClean="0"/>
              <a:t>rozhľad v problematike seniorov 50+ </a:t>
            </a:r>
          </a:p>
          <a:p>
            <a:pPr lvl="0"/>
            <a:r>
              <a:rPr lang="sk-SK" dirty="0" smtClean="0"/>
              <a:t>aktivizácia pre nové možnosti uplatnenia</a:t>
            </a:r>
          </a:p>
          <a:p>
            <a:pPr lvl="0"/>
            <a:r>
              <a:rPr lang="sk-SK" dirty="0" smtClean="0"/>
              <a:t>ale nie administratívny úradník od stola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NIE </a:t>
            </a:r>
            <a:r>
              <a:rPr lang="sk-SK" dirty="0" smtClean="0"/>
              <a:t>- pretože, existujú inštitúcie, čo sa danej </a:t>
            </a:r>
          </a:p>
          <a:p>
            <a:pPr>
              <a:buNone/>
            </a:pPr>
            <a:r>
              <a:rPr lang="sk-SK" dirty="0" smtClean="0"/>
              <a:t>     skupine už venujú </a:t>
            </a:r>
          </a:p>
        </p:txBody>
      </p:sp>
      <p:pic>
        <p:nvPicPr>
          <p:cNvPr id="1331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21288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i="1" dirty="0" smtClean="0"/>
              <a:t>Profil potenciálneho PF</a:t>
            </a:r>
            <a:r>
              <a:rPr lang="sk-SK" i="1" dirty="0" smtClean="0"/>
              <a:t/>
            </a:r>
            <a:br>
              <a:rPr lang="sk-SK" i="1" dirty="0" smtClean="0"/>
            </a:br>
            <a:endParaRPr lang="sk-SK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32648"/>
          </a:xfrm>
        </p:spPr>
        <p:txBody>
          <a:bodyPr>
            <a:noAutofit/>
          </a:bodyPr>
          <a:lstStyle/>
          <a:p>
            <a:pPr algn="just"/>
            <a:endParaRPr lang="sk-SK" sz="2400" dirty="0" smtClean="0"/>
          </a:p>
          <a:p>
            <a:pPr algn="just"/>
            <a:r>
              <a:rPr lang="sk-SK" sz="2800" dirty="0" smtClean="0"/>
              <a:t>Ako vzbudiť </a:t>
            </a:r>
            <a:r>
              <a:rPr lang="sk-SK" sz="2800" b="1" dirty="0" smtClean="0"/>
              <a:t>záujem u 50</a:t>
            </a:r>
            <a:r>
              <a:rPr lang="sk-SK" sz="2800" dirty="0" smtClean="0"/>
              <a:t>+, motivácia, psychológia starnutia a osobnosti, tvorba programov pre seniorov + </a:t>
            </a:r>
            <a:r>
              <a:rPr lang="sk-SK" sz="2800" b="1" dirty="0" smtClean="0"/>
              <a:t>KREATIVITA a kontakt s ľuďmi</a:t>
            </a:r>
          </a:p>
          <a:p>
            <a:pPr algn="just"/>
            <a:r>
              <a:rPr lang="sk-SK" sz="2800" b="1" dirty="0" smtClean="0"/>
              <a:t>Komunikačné</a:t>
            </a:r>
            <a:r>
              <a:rPr lang="sk-SK" sz="2800" dirty="0" smtClean="0"/>
              <a:t> a organizačné zručnosti, kariérne poradenstvo, vedieť odhadnúť človeka a správne ho nasmerovať</a:t>
            </a:r>
          </a:p>
          <a:p>
            <a:pPr algn="just"/>
            <a:r>
              <a:rPr lang="sk-SK" sz="2800" b="1" dirty="0" smtClean="0"/>
              <a:t>Marketing</a:t>
            </a:r>
            <a:r>
              <a:rPr lang="sk-SK" sz="2800" dirty="0" smtClean="0"/>
              <a:t>, manažment ľudských zdrojov, sociálna legislatíva a anamnéza, sociológia, politika krajiny, zamestnanosti, trhu práce, práca s PC a internetom, verejná a štátna správa, teória + </a:t>
            </a:r>
            <a:r>
              <a:rPr lang="sk-SK" sz="2800" b="1" dirty="0" smtClean="0"/>
              <a:t>PRAX</a:t>
            </a:r>
          </a:p>
          <a:p>
            <a:pPr algn="just"/>
            <a:r>
              <a:rPr lang="sk-SK" sz="2800" dirty="0" smtClean="0"/>
              <a:t>Kurzy </a:t>
            </a:r>
            <a:r>
              <a:rPr lang="sk-SK" sz="2800" b="1" dirty="0" smtClean="0"/>
              <a:t>pozitívneho myslenia</a:t>
            </a:r>
            <a:r>
              <a:rPr lang="sk-SK" sz="2800" dirty="0" smtClean="0"/>
              <a:t>, doplnenie kvalifikácie podľa potrieb, komplexný rozvoj osobnosti</a:t>
            </a:r>
          </a:p>
          <a:p>
            <a:pPr>
              <a:buNone/>
            </a:pPr>
            <a:endParaRPr lang="sk-SK" sz="2400" b="1" dirty="0" smtClean="0"/>
          </a:p>
          <a:p>
            <a:endParaRPr lang="sk-SK" sz="2400" dirty="0"/>
          </a:p>
        </p:txBody>
      </p:sp>
      <p:pic>
        <p:nvPicPr>
          <p:cNvPr id="4" name="Obrázok 3" descr="kni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99828" cy="1064292"/>
          </a:xfrm>
          <a:prstGeom prst="rect">
            <a:avLst/>
          </a:prstGeom>
        </p:spPr>
      </p:pic>
      <p:pic>
        <p:nvPicPr>
          <p:cNvPr id="5" name="Obrázok 4" descr="sen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60648"/>
            <a:ext cx="1613014" cy="1097087"/>
          </a:xfrm>
          <a:prstGeom prst="rect">
            <a:avLst/>
          </a:prstGeom>
        </p:spPr>
      </p:pic>
      <p:pic>
        <p:nvPicPr>
          <p:cNvPr id="14338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94459"/>
            <a:ext cx="1185093" cy="5635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i="1" dirty="0" smtClean="0"/>
              <a:t>Kľúčové vlastnosti  konzultanta podľa respondentov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04856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sk-SK" dirty="0" smtClean="0">
              <a:solidFill>
                <a:schemeClr val="tx1"/>
              </a:solidFill>
            </a:endParaRP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Kladný postoj k ľuďom a práci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Komunikácia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Všeobecný prehľad v sociálnej anamnéze a vzdelanosť v odbore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Legislatíva</a:t>
            </a:r>
          </a:p>
          <a:p>
            <a:pPr lvl="0"/>
            <a:r>
              <a:rPr lang="sk-SK" dirty="0" smtClean="0">
                <a:solidFill>
                  <a:schemeClr val="tx1"/>
                </a:solidFill>
              </a:rPr>
              <a:t>Chuť vzdelávať sa </a:t>
            </a:r>
          </a:p>
          <a:p>
            <a:endParaRPr lang="sk-SK" dirty="0"/>
          </a:p>
        </p:txBody>
      </p:sp>
      <p:pic>
        <p:nvPicPr>
          <p:cNvPr id="4" name="Obrázok 3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3499" y="4581128"/>
            <a:ext cx="2330949" cy="171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zivatel\AppData\Local\Microsoft\Windows\Temporary Internet Files\Content.IE5\QKX36BH2\MC9000787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1750654" cy="2592288"/>
          </a:xfrm>
          <a:prstGeom prst="rect">
            <a:avLst/>
          </a:prstGeom>
          <a:noFill/>
        </p:spPr>
      </p:pic>
      <p:pic>
        <p:nvPicPr>
          <p:cNvPr id="15362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093296"/>
            <a:ext cx="1135323" cy="5398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Obsah pracovnej náplne konzultanta: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400" b="1" dirty="0" smtClean="0"/>
              <a:t>informovať</a:t>
            </a:r>
            <a:r>
              <a:rPr lang="sk-SK" sz="2400" dirty="0" smtClean="0"/>
              <a:t>, radiť, </a:t>
            </a:r>
            <a:r>
              <a:rPr lang="sk-SK" sz="2400" b="1" dirty="0" smtClean="0"/>
              <a:t>aktivizovať</a:t>
            </a:r>
            <a:r>
              <a:rPr lang="sk-SK" sz="2400" dirty="0" smtClean="0"/>
              <a:t>, koordinovať, prepájať informácie, písanie </a:t>
            </a:r>
            <a:r>
              <a:rPr lang="sk-SK" sz="2400" b="1" dirty="0" smtClean="0"/>
              <a:t>projektov pre starších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400" dirty="0" smtClean="0"/>
              <a:t>komunitné poradenstvo = komplexne poradenstvo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400" b="1" u="sng" dirty="0" smtClean="0"/>
              <a:t>terénny sociálny pracovník</a:t>
            </a:r>
            <a:r>
              <a:rPr lang="sk-SK" sz="2400" u="sng" dirty="0" smtClean="0"/>
              <a:t>, opatrovateľ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400" b="1" dirty="0" smtClean="0"/>
              <a:t>motivovať</a:t>
            </a:r>
            <a:r>
              <a:rPr lang="sk-SK" sz="2400" dirty="0" smtClean="0"/>
              <a:t>, morálna opora, práca s ľuďmi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/>
              <a:t>tvorba programov, prezentácia, </a:t>
            </a:r>
            <a:r>
              <a:rPr lang="sk-SK" sz="2400" b="1" dirty="0" smtClean="0"/>
              <a:t>tréning starších </a:t>
            </a:r>
            <a:r>
              <a:rPr lang="sk-SK" sz="2400" dirty="0" smtClean="0"/>
              <a:t>- vedieť odporučiť klientovi kam sa obrátiť pri riešení osobných a sociálnych problémoch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b="1" dirty="0" smtClean="0"/>
              <a:t>organizovať akcie</a:t>
            </a:r>
            <a:r>
              <a:rPr lang="sk-SK" sz="2400" dirty="0" smtClean="0"/>
              <a:t>, pobyty, kultúrne podujatia, stretnutia s lekármi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/>
              <a:t>venovať sa </a:t>
            </a:r>
            <a:r>
              <a:rPr lang="sk-SK" sz="2400" b="1" dirty="0" smtClean="0"/>
              <a:t>zamestnávaniu 50+, </a:t>
            </a:r>
            <a:r>
              <a:rPr lang="sk-SK" sz="2400" dirty="0" smtClean="0"/>
              <a:t>zapojenie tejto skupiny obyvateľstva do kultúrneho a spoločenského života (MVO a dobrovoľnícke organizácie)</a:t>
            </a:r>
          </a:p>
        </p:txBody>
      </p:sp>
      <p:pic>
        <p:nvPicPr>
          <p:cNvPr id="16386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021288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zivatel\AppData\Local\Microsoft\Windows\Temporary Internet Files\Content.IE5\QKX36BH2\MP9004225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Osobnostná charakteristika konzultanta: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691680" y="4797152"/>
            <a:ext cx="4038600" cy="964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sk-SK" dirty="0" smtClean="0"/>
              <a:t>Schopnosť pracovať individuálne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427984" y="2852936"/>
            <a:ext cx="4038600" cy="6766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sk-SK" dirty="0" smtClean="0"/>
              <a:t>Spoľahlivosť </a:t>
            </a:r>
          </a:p>
        </p:txBody>
      </p:sp>
      <p:sp>
        <p:nvSpPr>
          <p:cNvPr id="5" name="Obdĺžnik 4"/>
          <p:cNvSpPr/>
          <p:nvPr/>
        </p:nvSpPr>
        <p:spPr>
          <a:xfrm>
            <a:off x="388328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k-SK" dirty="0" smtClean="0"/>
              <a:t> </a:t>
            </a:r>
          </a:p>
        </p:txBody>
      </p:sp>
      <p:sp>
        <p:nvSpPr>
          <p:cNvPr id="6" name="Obdĺžnik 5"/>
          <p:cNvSpPr/>
          <p:nvPr/>
        </p:nvSpPr>
        <p:spPr>
          <a:xfrm>
            <a:off x="3275856" y="1844824"/>
            <a:ext cx="518457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None/>
            </a:pPr>
            <a:r>
              <a:rPr lang="sk-SK" sz="2800" dirty="0" smtClean="0"/>
              <a:t>Nadšenie pre prácu so seniormi </a:t>
            </a:r>
          </a:p>
        </p:txBody>
      </p:sp>
      <p:sp>
        <p:nvSpPr>
          <p:cNvPr id="8" name="Obdĺžnik 7"/>
          <p:cNvSpPr/>
          <p:nvPr/>
        </p:nvSpPr>
        <p:spPr>
          <a:xfrm>
            <a:off x="2411760" y="2924944"/>
            <a:ext cx="145892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sk-SK" sz="2800" dirty="0" smtClean="0"/>
              <a:t>Empatia </a:t>
            </a:r>
          </a:p>
        </p:txBody>
      </p:sp>
      <p:sp>
        <p:nvSpPr>
          <p:cNvPr id="9" name="Obdĺžnik 8"/>
          <p:cNvSpPr/>
          <p:nvPr/>
        </p:nvSpPr>
        <p:spPr>
          <a:xfrm>
            <a:off x="4139952" y="3861048"/>
            <a:ext cx="183402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sk-SK" sz="2800" dirty="0" smtClean="0"/>
              <a:t>Kreatívnosť</a:t>
            </a:r>
            <a:endParaRPr lang="sk-SK" sz="2800" dirty="0"/>
          </a:p>
        </p:txBody>
      </p:sp>
      <p:sp>
        <p:nvSpPr>
          <p:cNvPr id="10" name="Obdĺžnik 9"/>
          <p:cNvSpPr/>
          <p:nvPr/>
        </p:nvSpPr>
        <p:spPr>
          <a:xfrm>
            <a:off x="683568" y="6021288"/>
            <a:ext cx="46517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buNone/>
            </a:pPr>
            <a:r>
              <a:rPr lang="sk-SK" sz="2800" dirty="0" smtClean="0"/>
              <a:t>Schopnosť tímovej spolupráce </a:t>
            </a:r>
          </a:p>
        </p:txBody>
      </p:sp>
      <p:pic>
        <p:nvPicPr>
          <p:cNvPr id="17410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Uzivatel\AppData\Local\Microsoft\Windows\Temporary Internet Files\Content.IE5\ZMKO30D1\MP9004331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92888" cy="23488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   </a:t>
            </a:r>
            <a:r>
              <a:rPr lang="sk-SK" sz="4000" b="1" dirty="0" smtClean="0"/>
              <a:t>SAGE  </a:t>
            </a:r>
            <a:r>
              <a:rPr lang="sk-SK" b="1" dirty="0" smtClean="0"/>
              <a:t>     </a:t>
            </a:r>
            <a:br>
              <a:rPr lang="sk-SK" b="1" dirty="0" smtClean="0"/>
            </a:br>
            <a:r>
              <a:rPr lang="sk-SK" b="1" dirty="0"/>
              <a:t> </a:t>
            </a:r>
            <a:r>
              <a:rPr lang="sk-SK" b="1" dirty="0" smtClean="0"/>
              <a:t>            </a:t>
            </a:r>
            <a:r>
              <a:rPr lang="sk-SK" sz="4000" b="1" dirty="0" smtClean="0"/>
              <a:t>projektové konzorcium </a:t>
            </a:r>
            <a:r>
              <a:rPr lang="sk-SK" sz="3100" b="1" dirty="0" smtClean="0"/>
              <a:t>(7 partnerov) </a:t>
            </a:r>
            <a:endParaRPr lang="sk-SK" sz="31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4" cy="3773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800" b="1" dirty="0" smtClean="0"/>
              <a:t> CPK Levoča</a:t>
            </a:r>
          </a:p>
          <a:p>
            <a:pPr>
              <a:buNone/>
            </a:pPr>
            <a:r>
              <a:rPr lang="sk-SK" sz="2800" b="1" dirty="0" smtClean="0"/>
              <a:t> ASTRA</a:t>
            </a:r>
          </a:p>
          <a:p>
            <a:pPr>
              <a:buNone/>
            </a:pPr>
            <a:r>
              <a:rPr lang="sk-SK" sz="2800" b="1" dirty="0" smtClean="0"/>
              <a:t> CARDO</a:t>
            </a:r>
          </a:p>
          <a:p>
            <a:pPr marL="514350" indent="-514350">
              <a:buNone/>
            </a:pPr>
            <a:r>
              <a:rPr lang="sk-SK" sz="2800" b="1" dirty="0" smtClean="0"/>
              <a:t>Mesto Spišská Nová Ves</a:t>
            </a:r>
          </a:p>
          <a:p>
            <a:pPr marL="514350" indent="-514350">
              <a:buNone/>
            </a:pPr>
            <a:r>
              <a:rPr lang="sk-SK" sz="2800" b="1" dirty="0" smtClean="0"/>
              <a:t>Technická univerzita </a:t>
            </a:r>
            <a:r>
              <a:rPr lang="sk-SK" sz="2800" b="1" dirty="0"/>
              <a:t>Košice </a:t>
            </a:r>
            <a:r>
              <a:rPr lang="sk-SK" sz="2800" dirty="0"/>
              <a:t>(projekt "žiadateľ</a:t>
            </a:r>
            <a:r>
              <a:rPr lang="sk-SK" sz="2800" dirty="0" smtClean="0"/>
              <a:t>")</a:t>
            </a:r>
          </a:p>
          <a:p>
            <a:pPr>
              <a:buNone/>
            </a:pPr>
            <a:r>
              <a:rPr lang="sk-SK" sz="2800" b="1" dirty="0" smtClean="0"/>
              <a:t>Volkshilfe Steiermark</a:t>
            </a:r>
            <a:r>
              <a:rPr lang="sk-SK" sz="2800" dirty="0" smtClean="0"/>
              <a:t>, Rakúsko </a:t>
            </a:r>
          </a:p>
          <a:p>
            <a:pPr>
              <a:buNone/>
            </a:pPr>
            <a:r>
              <a:rPr lang="sk-SK" sz="2800" b="1" dirty="0" smtClean="0"/>
              <a:t>TREBAG</a:t>
            </a:r>
            <a:r>
              <a:rPr lang="sk-SK" sz="2800" dirty="0" smtClean="0"/>
              <a:t>, Maďarsko</a:t>
            </a:r>
          </a:p>
          <a:p>
            <a:pPr marL="514350" indent="-514350">
              <a:buNone/>
            </a:pPr>
            <a:endParaRPr lang="sk-SK" sz="2800" b="1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789040"/>
            <a:ext cx="1440160" cy="864096"/>
          </a:xfrm>
          <a:prstGeom prst="rect">
            <a:avLst/>
          </a:prstGeom>
          <a:noFill/>
        </p:spPr>
      </p:pic>
      <p:pic>
        <p:nvPicPr>
          <p:cNvPr id="17410" name="Picture 2" descr="http://www.spisskanovaves.eu/typo3temp/pics/f4effba94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492896"/>
            <a:ext cx="1440160" cy="1117253"/>
          </a:xfrm>
          <a:prstGeom prst="rect">
            <a:avLst/>
          </a:prstGeom>
          <a:noFill/>
        </p:spPr>
      </p:pic>
      <p:pic>
        <p:nvPicPr>
          <p:cNvPr id="8" name="Obrázok 7" descr="joomla_logo_bla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6093296"/>
            <a:ext cx="2897247" cy="587728"/>
          </a:xfrm>
          <a:prstGeom prst="rect">
            <a:avLst/>
          </a:prstGeom>
        </p:spPr>
      </p:pic>
      <p:pic>
        <p:nvPicPr>
          <p:cNvPr id="9" name="Obrázok 8" descr="logo_slog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6093296"/>
            <a:ext cx="2693601" cy="432048"/>
          </a:xfrm>
          <a:prstGeom prst="rect">
            <a:avLst/>
          </a:prstGeom>
        </p:spPr>
      </p:pic>
      <p:pic>
        <p:nvPicPr>
          <p:cNvPr id="10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0662" y="5738730"/>
            <a:ext cx="1502776" cy="7146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zivatel\MARIANA\fotky\100CANON\Nový priečinok\IMG_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Pracovné stretnutie Rakúsko</a:t>
            </a:r>
            <a:endParaRPr lang="sk-SK" dirty="0"/>
          </a:p>
        </p:txBody>
      </p:sp>
      <p:pic>
        <p:nvPicPr>
          <p:cNvPr id="2050" name="Picture 2" descr="C:\Users\Uzivatel\MARIANA\fotky\100CANON\Nový priečinok\IMG_0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737" t="36567" r="28424" b="7348"/>
          <a:stretch>
            <a:fillRect/>
          </a:stretch>
        </p:blipFill>
        <p:spPr bwMode="auto">
          <a:xfrm>
            <a:off x="5724128" y="2348880"/>
            <a:ext cx="3240360" cy="206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zivatel\MARIANA\fotky\100CANON\Nový priečinok\IMG_02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594" t="9860" b="10019"/>
          <a:stretch>
            <a:fillRect/>
          </a:stretch>
        </p:blipFill>
        <p:spPr bwMode="auto">
          <a:xfrm>
            <a:off x="5364088" y="4437112"/>
            <a:ext cx="361074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Uzivatel\MARIANA\fotky\100CANON\Nový priečinok\IMG_0249.JPG"/>
          <p:cNvPicPr>
            <a:picLocks noChangeAspect="1" noChangeArrowheads="1"/>
          </p:cNvPicPr>
          <p:nvPr/>
        </p:nvPicPr>
        <p:blipFill>
          <a:blip r:embed="rId5" cstate="print"/>
          <a:srcRect l="24430" t="32908" r="14495" b="5341"/>
          <a:stretch>
            <a:fillRect/>
          </a:stretch>
        </p:blipFill>
        <p:spPr bwMode="auto">
          <a:xfrm>
            <a:off x="179512" y="4653136"/>
            <a:ext cx="2520280" cy="170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zivatel\MARIANA\fotky\100CANON\Nový priečinok\IMG_0245.JPG"/>
          <p:cNvPicPr>
            <a:picLocks noChangeAspect="1" noChangeArrowheads="1"/>
          </p:cNvPicPr>
          <p:nvPr/>
        </p:nvPicPr>
        <p:blipFill>
          <a:blip r:embed="rId6" cstate="print"/>
          <a:srcRect l="12441" r="15608" b="23575"/>
          <a:stretch>
            <a:fillRect/>
          </a:stretch>
        </p:blipFill>
        <p:spPr bwMode="auto">
          <a:xfrm>
            <a:off x="2627784" y="4509120"/>
            <a:ext cx="2808312" cy="199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700808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382676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/>
              <a:t>Mesto Levoča</a:t>
            </a:r>
            <a:endParaRPr lang="sk-SK" dirty="0"/>
          </a:p>
        </p:txBody>
      </p:sp>
      <p:pic>
        <p:nvPicPr>
          <p:cNvPr id="1043" name="Picture 19" descr="C:\Users\Uzivatel\FOTO\SAGE+ LE\sage+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4038600" cy="302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4" name="Picture 20" descr="C:\Users\Uzivatel\FOTO\SAGE+ LE\sage+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4038600" cy="302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Nadpis 1"/>
          <p:cNvSpPr txBox="1">
            <a:spLocks/>
          </p:cNvSpPr>
          <p:nvPr/>
        </p:nvSpPr>
        <p:spPr>
          <a:xfrm>
            <a:off x="4860032" y="2060848"/>
            <a:ext cx="3826768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Občianske združenie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PARTNERSTVO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Nadpis 1"/>
          <p:cNvSpPr txBox="1">
            <a:spLocks/>
          </p:cNvSpPr>
          <p:nvPr/>
        </p:nvSpPr>
        <p:spPr>
          <a:xfrm>
            <a:off x="539552" y="188640"/>
            <a:ext cx="8136904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dirty="0" smtClean="0"/>
              <a:t>Empirický dotazníkový prieskum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FOTODOKUMENTÁCIA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Klub seniorov, Únia žien</a:t>
            </a:r>
            <a:endParaRPr lang="sk-SK" dirty="0"/>
          </a:p>
        </p:txBody>
      </p:sp>
      <p:pic>
        <p:nvPicPr>
          <p:cNvPr id="6146" name="Picture 2" descr="C:\Users\Uzivatel\FOTO\SAGE+ LE\sage+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2236"/>
            <a:ext cx="4038600" cy="302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Uzivatel\FOTO\SAGE+ LE\sage+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2236"/>
            <a:ext cx="4038600" cy="302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Komunitné centrum v obci</a:t>
            </a:r>
            <a:endParaRPr lang="sk-SK" dirty="0"/>
          </a:p>
        </p:txBody>
      </p:sp>
      <p:pic>
        <p:nvPicPr>
          <p:cNvPr id="5122" name="Picture 2" descr="C:\Users\Uzivatel\FOTO\SAGE+ LE\sage+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2236"/>
            <a:ext cx="4038600" cy="302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Uzivatel\FOTO\SAGE+ LE\sage+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2236"/>
            <a:ext cx="4038600" cy="302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Kluby ...</a:t>
            </a:r>
            <a:endParaRPr lang="sk-SK" dirty="0"/>
          </a:p>
        </p:txBody>
      </p:sp>
      <p:pic>
        <p:nvPicPr>
          <p:cNvPr id="7170" name="Picture 2" descr="C:\Users\Uzivatel\FOTO\SAGE+SNV\P080210_11.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Uzivatel\FOTO\SAGE+SNV\P080210_11.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Jednota dôchodcov</a:t>
            </a:r>
            <a:endParaRPr lang="sk-SK" dirty="0"/>
          </a:p>
        </p:txBody>
      </p:sp>
      <p:pic>
        <p:nvPicPr>
          <p:cNvPr id="8194" name="Picture 2" descr="C:\Users\Uzivatel\FOTO\SAGE+SNV\P080210_19.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Uzivatel\FOTO\SAGE+SNV\P080210_19.22_[0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zivatel\FOTO\SAGE+SNV\P080210_19.37_[0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23528" y="54868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C:\Users\Uzivatel\FOTO\SAGE+SNV\P080210_19.37_[02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Uzivatel\FOTO\SAGE+SNV\P080210_20.39_[01].jpg"/>
          <p:cNvPicPr>
            <a:picLocks noChangeAspect="1" noChangeArrowheads="1"/>
          </p:cNvPicPr>
          <p:nvPr/>
        </p:nvPicPr>
        <p:blipFill>
          <a:blip r:embed="rId4" cstate="print"/>
          <a:srcRect l="44471" t="33288"/>
          <a:stretch>
            <a:fillRect/>
          </a:stretch>
        </p:blipFill>
        <p:spPr bwMode="auto">
          <a:xfrm>
            <a:off x="1835696" y="4293096"/>
            <a:ext cx="2242592" cy="2020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seniori</a:t>
            </a:r>
            <a:endParaRPr lang="sk-SK" dirty="0"/>
          </a:p>
        </p:txBody>
      </p:sp>
      <p:pic>
        <p:nvPicPr>
          <p:cNvPr id="11266" name="Picture 2" descr="C:\Users\Uzivatel\FOTO\SAGE+SNV\P080210_20.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424614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Uzivatel\FOTO\SAGE+SNV\P080210_19.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30911" r="53386"/>
          <a:stretch>
            <a:fillRect/>
          </a:stretch>
        </p:blipFill>
        <p:spPr bwMode="auto">
          <a:xfrm>
            <a:off x="539552" y="3356992"/>
            <a:ext cx="2880320" cy="320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Komunitné centrum mesto SNV</a:t>
            </a:r>
            <a:endParaRPr lang="sk-SK" dirty="0"/>
          </a:p>
        </p:txBody>
      </p:sp>
      <p:pic>
        <p:nvPicPr>
          <p:cNvPr id="12290" name="Picture 2" descr="C:\Users\Uzivatel\FOTO\SAGE+SNV\P101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2236"/>
            <a:ext cx="4038600" cy="3021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Uzivatel\FOTO\SAGE+SNV\P101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2236"/>
            <a:ext cx="4038600" cy="3021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zivatel\FOTO\SAGE+SNV\P101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82177"/>
            <a:ext cx="6275040" cy="4695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7776864" cy="1772816"/>
          </a:xfrm>
          <a:prstGeom prst="rect">
            <a:avLst/>
          </a:prstGeom>
        </p:spPr>
      </p:pic>
      <p:pic>
        <p:nvPicPr>
          <p:cNvPr id="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990656" cy="2592288"/>
          </a:xfrm>
        </p:spPr>
        <p:txBody>
          <a:bodyPr>
            <a:normAutofit fontScale="90000"/>
          </a:bodyPr>
          <a:lstStyle/>
          <a:p>
            <a:r>
              <a:rPr lang="sk-SK" sz="5300" b="1" dirty="0" smtClean="0"/>
              <a:t/>
            </a:r>
            <a:br>
              <a:rPr lang="sk-SK" sz="5300" b="1" dirty="0" smtClean="0"/>
            </a:br>
            <a:r>
              <a:rPr lang="sk-SK" sz="5300" b="1" dirty="0" smtClean="0"/>
              <a:t/>
            </a:r>
            <a:br>
              <a:rPr lang="sk-SK" sz="5300" b="1" dirty="0" smtClean="0"/>
            </a:br>
            <a:r>
              <a:rPr lang="sk-SK" sz="5300" b="1" dirty="0" smtClean="0"/>
              <a:t>Empirický </a:t>
            </a:r>
            <a:r>
              <a:rPr lang="sk-SK" sz="5300" b="1" dirty="0" smtClean="0"/>
              <a:t>prieskum </a:t>
            </a:r>
            <a:r>
              <a:rPr lang="sk-SK" sz="5300" b="1" dirty="0">
                <a:solidFill>
                  <a:srgbClr val="FF0000"/>
                </a:solidFill>
              </a:rPr>
              <a:t>SAGE +</a:t>
            </a:r>
            <a:r>
              <a:rPr lang="sk-SK" sz="5300" dirty="0">
                <a:solidFill>
                  <a:srgbClr val="FF0000"/>
                </a:solidFill>
              </a:rPr>
              <a:t/>
            </a:r>
            <a:br>
              <a:rPr lang="sk-SK" sz="5300" dirty="0">
                <a:solidFill>
                  <a:srgbClr val="FF0000"/>
                </a:solidFill>
              </a:rPr>
            </a:br>
            <a:r>
              <a:rPr lang="sk-SK" sz="5300" dirty="0" smtClean="0">
                <a:solidFill>
                  <a:srgbClr val="FF0000"/>
                </a:solidFill>
              </a:rPr>
              <a:t/>
            </a:r>
            <a:br>
              <a:rPr lang="sk-SK" sz="5300" dirty="0" smtClean="0">
                <a:solidFill>
                  <a:srgbClr val="FF0000"/>
                </a:solidFill>
              </a:rPr>
            </a:br>
            <a:r>
              <a:rPr lang="sk-SK" b="1" dirty="0" smtClean="0"/>
              <a:t>Riešiteľ </a:t>
            </a:r>
            <a:r>
              <a:rPr lang="sk-SK" b="1" dirty="0" smtClean="0"/>
              <a:t>prieskumu </a:t>
            </a:r>
            <a:br>
              <a:rPr lang="sk-SK" b="1" dirty="0" smtClean="0"/>
            </a:br>
            <a:r>
              <a:rPr lang="sk-SK" b="1" dirty="0" smtClean="0"/>
              <a:t>Centrum prvého kontaktu Levoča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/>
              <a:t> </a:t>
            </a:r>
            <a:r>
              <a:rPr lang="sk-SK" dirty="0"/>
              <a:t/>
            </a:r>
            <a:br>
              <a:rPr lang="sk-SK" dirty="0"/>
            </a:br>
            <a:r>
              <a:rPr lang="sk-SK" b="1" dirty="0" smtClean="0"/>
              <a:t>MESTO </a:t>
            </a:r>
            <a:r>
              <a:rPr lang="sk-SK" b="1" dirty="0"/>
              <a:t>Levoča </a:t>
            </a:r>
            <a:r>
              <a:rPr lang="sk-SK" b="1" dirty="0" smtClean="0"/>
              <a:t> a </a:t>
            </a:r>
            <a:br>
              <a:rPr lang="sk-SK" b="1" dirty="0" smtClean="0"/>
            </a:br>
            <a:r>
              <a:rPr lang="sk-SK" b="1" dirty="0" smtClean="0"/>
              <a:t>MESTO</a:t>
            </a:r>
            <a:r>
              <a:rPr lang="sk-SK" b="1" dirty="0" smtClean="0"/>
              <a:t> </a:t>
            </a:r>
            <a:r>
              <a:rPr lang="sk-SK" b="1" dirty="0" smtClean="0"/>
              <a:t>Spišská Nová </a:t>
            </a:r>
            <a:r>
              <a:rPr lang="sk-SK" b="1" dirty="0" smtClean="0"/>
              <a:t>Ves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pic>
        <p:nvPicPr>
          <p:cNvPr id="1026" name="Picture 2" descr="panonew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6203d0e5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834777" cy="142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4592" y="6045135"/>
            <a:ext cx="1709408" cy="8128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Spišské osvetové stredisko</a:t>
            </a:r>
            <a:endParaRPr lang="sk-SK" dirty="0"/>
          </a:p>
        </p:txBody>
      </p:sp>
      <p:pic>
        <p:nvPicPr>
          <p:cNvPr id="14338" name="Picture 2" descr="C:\Users\Uzivatel\FOTO\SAGE+SNV\Rozhovor M[1].Wemb s p.Malecov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007" y="1626687"/>
            <a:ext cx="5963985" cy="4472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237312"/>
            <a:ext cx="897061" cy="4265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sk-SK" dirty="0" smtClean="0"/>
              <a:t>ĎAKUJEME ZA POZORNOSŤ !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2808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Centrum prvého kontaktu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Námestie Majstra Pavla 28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054 01 Levoča</a:t>
            </a:r>
          </a:p>
          <a:p>
            <a:pPr lvl="0">
              <a:lnSpc>
                <a:spcPct val="90000"/>
              </a:lnSpc>
              <a:defRPr/>
            </a:pPr>
            <a:r>
              <a:rPr lang="sk-SK" b="1" dirty="0" smtClean="0">
                <a:solidFill>
                  <a:schemeClr val="tx1"/>
                </a:solidFill>
              </a:rPr>
              <a:t>Tel.</a:t>
            </a:r>
            <a:r>
              <a:rPr lang="sk-SK" dirty="0" smtClean="0">
                <a:solidFill>
                  <a:srgbClr val="CCFF33"/>
                </a:solidFill>
                <a:latin typeface="Palatino Linotype" pitchFamily="18" charset="0"/>
              </a:rPr>
              <a:t> </a:t>
            </a:r>
            <a:r>
              <a:rPr lang="sk-SK" b="1" dirty="0" smtClean="0">
                <a:solidFill>
                  <a:schemeClr val="tx1"/>
                </a:solidFill>
                <a:latin typeface="+mj-lt"/>
              </a:rPr>
              <a:t>053/ 4699 065</a:t>
            </a:r>
          </a:p>
          <a:p>
            <a:pPr lvl="0">
              <a:lnSpc>
                <a:spcPct val="90000"/>
              </a:lnSpc>
              <a:defRPr/>
            </a:pPr>
            <a:endParaRPr lang="sk-SK" b="1" dirty="0" smtClean="0">
              <a:solidFill>
                <a:schemeClr val="tx1"/>
              </a:solidFill>
              <a:latin typeface="+mj-lt"/>
            </a:endParaRPr>
          </a:p>
          <a:p>
            <a:pPr lvl="0">
              <a:lnSpc>
                <a:spcPct val="90000"/>
              </a:lnSpc>
              <a:defRPr/>
            </a:pPr>
            <a:r>
              <a:rPr lang="sk-SK" b="1" dirty="0" smtClean="0">
                <a:solidFill>
                  <a:schemeClr val="tx1"/>
                </a:solidFill>
                <a:latin typeface="+mj-lt"/>
              </a:rPr>
              <a:t>E-mail: cpklevoca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@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levoca.sk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r>
              <a:rPr lang="sk-SK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sk-SK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3960440" cy="264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bdĺžnik 6"/>
          <p:cNvSpPr/>
          <p:nvPr/>
        </p:nvSpPr>
        <p:spPr>
          <a:xfrm>
            <a:off x="2627784" y="3501008"/>
            <a:ext cx="39604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dirty="0" smtClean="0"/>
              <a:t>Projektové konzorcium SAGE+</a:t>
            </a:r>
            <a:endParaRPr lang="sk-SK" dirty="0"/>
          </a:p>
        </p:txBody>
      </p:sp>
      <p:pic>
        <p:nvPicPr>
          <p:cNvPr id="8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897061" cy="426574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611560" y="648866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-1332656" y="648866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6209293"/>
            <a:ext cx="8820472" cy="4154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Tento projekt bol financovaný s podporou Európskej Komisie. Tento dokument  reprezentuje výlučne názor autora a Komisia nezodpovedá za akékoľvek použitie informácií obsiahnutých v dokumente.</a:t>
            </a:r>
            <a:endParaRPr kumimoji="0" lang="sk-SK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/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chemeClr val="tx1"/>
                </a:solidFill>
              </a:rPr>
              <a:t>Potrebujeme sociálneho konzultanta?</a:t>
            </a:r>
            <a:r>
              <a:rPr lang="sk-SK" dirty="0">
                <a:solidFill>
                  <a:schemeClr val="tx1"/>
                </a:solidFill>
              </a:rPr>
              <a:t/>
            </a:r>
            <a:br>
              <a:rPr lang="sk-SK" dirty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99592" y="908720"/>
          <a:ext cx="72728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ok 6" descr="untitled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941168"/>
            <a:ext cx="2704762" cy="169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Uzivatel\MARIANA\agrokomplex\bijacovce\341763_maria-korchnakova-vitalita-babicka-stvorkolka-bijacov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564904"/>
            <a:ext cx="229116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5949280"/>
            <a:ext cx="13620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400" b="1" dirty="0" smtClean="0"/>
              <a:t>Je podľa Vášho názoru v súčasnosti venovaná dostatočná pozornosť ľuďom 50+ pri ich aktívnom zapojení sa do spoločensko-ekonomického života? </a:t>
            </a:r>
            <a:endParaRPr lang="sk-SK" sz="2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50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584176"/>
                <a:gridCol w="1368152"/>
                <a:gridCol w="1656184"/>
                <a:gridCol w="1388840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sk-SK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Mesto LEVOČA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Mesto SPIŠSKÁ</a:t>
                      </a:r>
                      <a:r>
                        <a:rPr lang="sk-SK" baseline="0" dirty="0" smtClean="0">
                          <a:solidFill>
                            <a:schemeClr val="tx1"/>
                          </a:solidFill>
                        </a:rPr>
                        <a:t> NOVÁ VES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sk-SK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1. skupina</a:t>
                      </a:r>
                      <a:endParaRPr lang="sk-SK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2. skupina</a:t>
                      </a:r>
                      <a:endParaRPr lang="sk-SK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1. skupina</a:t>
                      </a:r>
                      <a:endParaRPr lang="sk-SK" sz="16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dirty="0" smtClean="0"/>
                        <a:t>2. skupina</a:t>
                      </a:r>
                    </a:p>
                    <a:p>
                      <a:endParaRPr lang="sk-SK" sz="16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941160"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Je venovaná dostatočná pozornosť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11,11</a:t>
                      </a:r>
                      <a:endParaRPr lang="sk-SK" sz="2800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11,11</a:t>
                      </a:r>
                      <a:endParaRPr lang="sk-SK" sz="2800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18,18</a:t>
                      </a:r>
                      <a:endParaRPr lang="sk-SK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30,77</a:t>
                      </a:r>
                      <a:endParaRPr lang="sk-SK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Nie je venovaná dostatočná pozornosť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37,04 </a:t>
                      </a:r>
                      <a:endParaRPr lang="sk-SK" sz="2800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40,74</a:t>
                      </a:r>
                      <a:endParaRPr lang="sk-SK" sz="2800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81,82</a:t>
                      </a:r>
                      <a:endParaRPr lang="sk-SK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69,23</a:t>
                      </a:r>
                      <a:endParaRPr lang="sk-SK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561856"/>
            <a:ext cx="194421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senio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589240"/>
            <a:ext cx="1833586" cy="107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6156276"/>
            <a:ext cx="936104" cy="5127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2400" b="1" dirty="0" smtClean="0"/>
              <a:t>V ktorých oblastiach (sociálna, dobrovoľníctvo, štúdium) vnímate aktivitu skupiny ľudí 50+ v súčasnosti za dostatočne viditeľnú, resp. na dostatočnej úrovni? </a:t>
            </a:r>
            <a:endParaRPr lang="sk-SK" sz="24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3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2376264"/>
                <a:gridCol w="1954560"/>
              </a:tblGrid>
              <a:tr h="861261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Mesto LEVOČA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Mesto SPIŠSKÁ</a:t>
                      </a:r>
                      <a:r>
                        <a:rPr lang="sk-SK" baseline="0" dirty="0" smtClean="0">
                          <a:solidFill>
                            <a:schemeClr val="tx1"/>
                          </a:solidFill>
                        </a:rPr>
                        <a:t> NOVÁ VES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8984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1. + 2. skupina</a:t>
                      </a:r>
                      <a:endParaRPr lang="sk-SK" b="1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1. +</a:t>
                      </a:r>
                      <a:r>
                        <a:rPr lang="sk-SK" b="1" baseline="0" dirty="0" smtClean="0"/>
                        <a:t> 2.</a:t>
                      </a:r>
                      <a:r>
                        <a:rPr lang="sk-SK" b="1" dirty="0" smtClean="0"/>
                        <a:t> skupina</a:t>
                      </a:r>
                      <a:endParaRPr lang="sk-SK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8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dobrovoľníctvo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11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8984">
                <a:tc>
                  <a:txBody>
                    <a:bodyPr/>
                    <a:lstStyle/>
                    <a:p>
                      <a:r>
                        <a:rPr lang="sk-SK" dirty="0" smtClean="0"/>
                        <a:t>Štátna správa (školstvo, administratíva)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8984">
                <a:tc>
                  <a:txBody>
                    <a:bodyPr/>
                    <a:lstStyle/>
                    <a:p>
                      <a:r>
                        <a:rPr lang="sk-SK" dirty="0" smtClean="0"/>
                        <a:t>Zdravotníctvo + opatrovateľstvo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8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Štúdium (Akadémia</a:t>
                      </a:r>
                      <a:r>
                        <a:rPr lang="sk-SK" baseline="0" dirty="0" smtClean="0"/>
                        <a:t> vzdelávania)</a:t>
                      </a:r>
                      <a:endParaRPr lang="sk-S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9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8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Sociálna oblasť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8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Neziskové organizácie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98984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V žiadnej oblasti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Obrázok 4" descr="motý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1"/>
            <a:ext cx="2520280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165304"/>
            <a:ext cx="983895" cy="467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1608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2400" b="1" dirty="0" smtClean="0"/>
              <a:t>Poznáte nejaké relevantné inštitúcie, organizácie (projekty, stratégie, ktoré sa špecificky venujú skupine obyvateľstva 50+?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497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sk-SK" dirty="0" smtClean="0"/>
              <a:t>Samospráva, Úrad práce </a:t>
            </a:r>
          </a:p>
          <a:p>
            <a:r>
              <a:rPr lang="sk-SK" dirty="0" smtClean="0"/>
              <a:t>Domov dôchodcov, Kluby seniorov </a:t>
            </a:r>
          </a:p>
          <a:p>
            <a:r>
              <a:rPr lang="sk-SK" dirty="0" smtClean="0"/>
              <a:t>Akadémia vzdelávania</a:t>
            </a:r>
          </a:p>
          <a:p>
            <a:r>
              <a:rPr lang="sk-SK" dirty="0" smtClean="0"/>
              <a:t>Únia žien SR a Matica slovenská</a:t>
            </a:r>
          </a:p>
          <a:p>
            <a:r>
              <a:rPr lang="sk-SK" dirty="0" smtClean="0"/>
              <a:t>Komunitné centrum</a:t>
            </a:r>
          </a:p>
          <a:p>
            <a:r>
              <a:rPr lang="sk-SK" dirty="0" smtClean="0"/>
              <a:t>Záujmové združenia a OZ</a:t>
            </a:r>
          </a:p>
          <a:p>
            <a:r>
              <a:rPr lang="sk-SK" dirty="0" smtClean="0"/>
              <a:t>Únia nevidiacich Slovenska</a:t>
            </a:r>
          </a:p>
          <a:p>
            <a:r>
              <a:rPr lang="sk-SK" dirty="0" smtClean="0"/>
              <a:t>Projekty SPP a nadácie</a:t>
            </a:r>
          </a:p>
          <a:p>
            <a:r>
              <a:rPr lang="sk-SK" dirty="0" smtClean="0"/>
              <a:t>PHSR – plán hospodársko sociálneho rozvoja</a:t>
            </a:r>
          </a:p>
          <a:p>
            <a:r>
              <a:rPr lang="sk-SK" dirty="0" smtClean="0"/>
              <a:t>Kult. a vzdelávacie inštitúcie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95536" y="1484784"/>
            <a:ext cx="1944216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1"/>
                </a:solidFill>
              </a:rPr>
              <a:t>Odpovede:</a:t>
            </a:r>
            <a:endParaRPr lang="sk-SK" sz="2400" b="1" dirty="0">
              <a:solidFill>
                <a:schemeClr val="tx1"/>
              </a:solidFill>
            </a:endParaRPr>
          </a:p>
        </p:txBody>
      </p:sp>
      <p:pic>
        <p:nvPicPr>
          <p:cNvPr id="5" name="Obrázok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212976"/>
            <a:ext cx="2664296" cy="904875"/>
          </a:xfrm>
          <a:prstGeom prst="rect">
            <a:avLst/>
          </a:prstGeom>
        </p:spPr>
      </p:pic>
      <p:pic>
        <p:nvPicPr>
          <p:cNvPr id="6" name="Obrázok 5" descr="main-head-880x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93096"/>
            <a:ext cx="3528392" cy="864096"/>
          </a:xfrm>
          <a:prstGeom prst="rect">
            <a:avLst/>
          </a:prstGeom>
        </p:spPr>
      </p:pic>
      <p:pic>
        <p:nvPicPr>
          <p:cNvPr id="7" name="Obrázok 6" descr="nadacia-sp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5301208"/>
            <a:ext cx="1512168" cy="714375"/>
          </a:xfrm>
          <a:prstGeom prst="rect">
            <a:avLst/>
          </a:prstGeom>
        </p:spPr>
      </p:pic>
      <p:pic>
        <p:nvPicPr>
          <p:cNvPr id="8" name="Obrázok 7" descr="top-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1772816"/>
            <a:ext cx="933450" cy="1209675"/>
          </a:xfrm>
          <a:prstGeom prst="rect">
            <a:avLst/>
          </a:prstGeom>
        </p:spPr>
      </p:pic>
      <p:pic>
        <p:nvPicPr>
          <p:cNvPr id="6146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30262"/>
            <a:ext cx="1074043" cy="5107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b="1" dirty="0" smtClean="0"/>
              <a:t>  Mesto Levoča a okolie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Projekty a stratégie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lvl="0"/>
            <a:r>
              <a:rPr lang="sk-SK" sz="2800" b="1" dirty="0" smtClean="0"/>
              <a:t>„Aktivačná činnosť“ a „PODPORA SENIOROV“ </a:t>
            </a:r>
            <a:r>
              <a:rPr lang="sk-SK" sz="2800" dirty="0" smtClean="0"/>
              <a:t>(úrad práce)</a:t>
            </a:r>
          </a:p>
          <a:p>
            <a:pPr lvl="0"/>
            <a:r>
              <a:rPr lang="sk-SK" sz="2800" dirty="0" smtClean="0"/>
              <a:t>školenia na prípravu </a:t>
            </a:r>
            <a:r>
              <a:rPr lang="sk-SK" sz="2800" b="1" dirty="0" smtClean="0"/>
              <a:t>SZČO z radov aj 50+ </a:t>
            </a:r>
            <a:endParaRPr lang="sk-SK" sz="2800" dirty="0" smtClean="0"/>
          </a:p>
          <a:p>
            <a:pPr lvl="0"/>
            <a:r>
              <a:rPr lang="sk-SK" sz="2800" dirty="0" smtClean="0"/>
              <a:t>vzdelávanie: Akadémia seniorov; projekty </a:t>
            </a:r>
            <a:r>
              <a:rPr lang="sk-SK" sz="2400" dirty="0" smtClean="0"/>
              <a:t>nadácie</a:t>
            </a:r>
            <a:r>
              <a:rPr lang="sk-SK" sz="2800" dirty="0" smtClean="0"/>
              <a:t> </a:t>
            </a:r>
            <a:r>
              <a:rPr lang="sk-SK" sz="2800" b="1" dirty="0" smtClean="0"/>
              <a:t>SPP</a:t>
            </a:r>
          </a:p>
          <a:p>
            <a:pPr lvl="0"/>
            <a:r>
              <a:rPr lang="sk-SK" sz="2800" b="1" dirty="0" smtClean="0"/>
              <a:t>ETP</a:t>
            </a:r>
            <a:r>
              <a:rPr lang="sk-SK" sz="2800" dirty="0" smtClean="0"/>
              <a:t> – venuje sa marginalizovaným skupinám </a:t>
            </a:r>
          </a:p>
          <a:p>
            <a:pPr lvl="0"/>
            <a:r>
              <a:rPr lang="sk-SK" sz="2800" b="1" dirty="0" smtClean="0"/>
              <a:t>Únia žien </a:t>
            </a:r>
            <a:r>
              <a:rPr lang="sk-SK" sz="2800" dirty="0" smtClean="0"/>
              <a:t>Slovenska spracúva aj projekty pre 50+</a:t>
            </a:r>
          </a:p>
          <a:p>
            <a:pPr lvl="0"/>
            <a:r>
              <a:rPr lang="sk-SK" sz="2800" dirty="0" smtClean="0"/>
              <a:t>Organizovanie </a:t>
            </a:r>
            <a:r>
              <a:rPr lang="sk-SK" sz="2800" b="1" dirty="0" smtClean="0"/>
              <a:t>DNÍ ZDRAVIA </a:t>
            </a:r>
            <a:r>
              <a:rPr lang="sk-SK" sz="2800" dirty="0" smtClean="0"/>
              <a:t>(mesto a nemocnica)</a:t>
            </a:r>
          </a:p>
          <a:p>
            <a:pPr lvl="0"/>
            <a:r>
              <a:rPr lang="sk-SK" sz="2800" dirty="0" smtClean="0"/>
              <a:t>Klub kresťanských seniorov, Zväz zdravotne postihnutých, Klub seniorov, komunitné centrá</a:t>
            </a:r>
          </a:p>
          <a:p>
            <a:pPr lvl="0"/>
            <a:r>
              <a:rPr lang="sk-SK" sz="2800" dirty="0" smtClean="0"/>
              <a:t>Plány hospodárskeho a sociálneho rozvoja - PHSR</a:t>
            </a:r>
          </a:p>
          <a:p>
            <a:endParaRPr lang="sk-SK" sz="2800" dirty="0"/>
          </a:p>
        </p:txBody>
      </p:sp>
      <p:pic>
        <p:nvPicPr>
          <p:cNvPr id="4" name="Obrázok 3" descr="ruk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990939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kni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32656"/>
            <a:ext cx="1665157" cy="110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6237312"/>
            <a:ext cx="969069" cy="4608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Mesto SNV a okolie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k-SK" sz="2800" i="1" dirty="0" smtClean="0"/>
              <a:t>Akadémia seniorov a </a:t>
            </a:r>
            <a:r>
              <a:rPr lang="sk-SK" sz="2800" dirty="0" smtClean="0"/>
              <a:t>spolok invalidov</a:t>
            </a:r>
          </a:p>
          <a:p>
            <a:r>
              <a:rPr lang="sk-SK" sz="2800" dirty="0" smtClean="0"/>
              <a:t>Jednota dôchodcov - výlety, turistika, literárne podujatia, projekty </a:t>
            </a:r>
            <a:r>
              <a:rPr lang="sk-SK" sz="2800" b="1" dirty="0" smtClean="0"/>
              <a:t>sociálnej inklúzie</a:t>
            </a:r>
            <a:endParaRPr lang="sk-SK" sz="2800" dirty="0" smtClean="0"/>
          </a:p>
          <a:p>
            <a:pPr lvl="0"/>
            <a:r>
              <a:rPr lang="sk-SK" sz="2800" dirty="0" smtClean="0"/>
              <a:t>projekty </a:t>
            </a:r>
            <a:r>
              <a:rPr lang="sk-SK" sz="2800" b="1" dirty="0" smtClean="0"/>
              <a:t>Fondu sociálneho rozvoja</a:t>
            </a:r>
            <a:r>
              <a:rPr lang="sk-SK" sz="2800" dirty="0" smtClean="0"/>
              <a:t>: </a:t>
            </a:r>
            <a:r>
              <a:rPr lang="sk-SK" sz="2800" i="1" dirty="0" smtClean="0"/>
              <a:t>„Sociálna vylúčenosť“</a:t>
            </a:r>
            <a:r>
              <a:rPr lang="sk-SK" sz="2800" dirty="0" smtClean="0"/>
              <a:t>, lokálna stratégia mesta zameraná aj na túto skupinu 50+ </a:t>
            </a:r>
          </a:p>
          <a:p>
            <a:pPr lvl="0"/>
            <a:r>
              <a:rPr lang="sk-SK" sz="2800" dirty="0" smtClean="0"/>
              <a:t>úrad práce: rozbehnutie </a:t>
            </a:r>
            <a:r>
              <a:rPr lang="sk-SK" sz="2800" b="1" dirty="0" smtClean="0"/>
              <a:t>SZČO </a:t>
            </a:r>
            <a:r>
              <a:rPr lang="sk-SK" sz="2800" dirty="0" smtClean="0"/>
              <a:t>a fungujúca aktivačná činnosť, </a:t>
            </a:r>
            <a:r>
              <a:rPr lang="sk-SK" sz="2800" i="1" dirty="0" smtClean="0"/>
              <a:t>Občianske združenie </a:t>
            </a:r>
            <a:r>
              <a:rPr lang="sk-SK" sz="2800" b="1" i="1" dirty="0" smtClean="0"/>
              <a:t>Rómsky spišský spolok</a:t>
            </a:r>
            <a:r>
              <a:rPr lang="sk-SK" sz="2800" b="1" dirty="0" smtClean="0"/>
              <a:t> </a:t>
            </a:r>
          </a:p>
          <a:p>
            <a:pPr lvl="0"/>
            <a:r>
              <a:rPr lang="sk-SK" sz="2800" dirty="0" smtClean="0"/>
              <a:t> </a:t>
            </a:r>
            <a:r>
              <a:rPr lang="sk-SK" sz="2800" i="1" dirty="0" smtClean="0"/>
              <a:t>OZ</a:t>
            </a:r>
            <a:r>
              <a:rPr lang="sk-SK" sz="2800" dirty="0" smtClean="0"/>
              <a:t> </a:t>
            </a:r>
            <a:r>
              <a:rPr lang="sk-SK" sz="2800" b="1" dirty="0" smtClean="0"/>
              <a:t>„Človek človeku“, </a:t>
            </a:r>
            <a:r>
              <a:rPr lang="sk-SK" sz="2800" dirty="0" smtClean="0"/>
              <a:t>OZ </a:t>
            </a:r>
            <a:r>
              <a:rPr lang="sk-SK" sz="2800" b="1" dirty="0" smtClean="0"/>
              <a:t>Pomoc všetkým </a:t>
            </a:r>
            <a:r>
              <a:rPr lang="sk-SK" sz="2800" dirty="0" smtClean="0"/>
              <a:t>(menšiny), OZ </a:t>
            </a:r>
            <a:r>
              <a:rPr lang="sk-SK" sz="2800" b="1" dirty="0" smtClean="0"/>
              <a:t>Dietka </a:t>
            </a:r>
            <a:r>
              <a:rPr lang="sk-SK" sz="2800" dirty="0" smtClean="0"/>
              <a:t>(matky), Projekt  </a:t>
            </a:r>
            <a:r>
              <a:rPr lang="sk-SK" sz="2800" b="1" i="1" dirty="0" smtClean="0"/>
              <a:t>AVITUR</a:t>
            </a:r>
            <a:r>
              <a:rPr lang="sk-SK" sz="2800" b="1" dirty="0" smtClean="0"/>
              <a:t> –</a:t>
            </a:r>
            <a:r>
              <a:rPr lang="sk-SK" sz="2800" dirty="0" smtClean="0"/>
              <a:t> MR MILOJ</a:t>
            </a:r>
          </a:p>
          <a:p>
            <a:pPr lvl="0"/>
            <a:r>
              <a:rPr lang="sk-SK" sz="2800" b="1" dirty="0" smtClean="0"/>
              <a:t>Spišské osvetové stredisko</a:t>
            </a:r>
            <a:r>
              <a:rPr lang="sk-SK" sz="2800" dirty="0" smtClean="0"/>
              <a:t>: cyklus sociálno-kultúrny</a:t>
            </a:r>
          </a:p>
          <a:p>
            <a:pPr lvl="0"/>
            <a:r>
              <a:rPr lang="sk-SK" sz="2800" i="1" dirty="0" smtClean="0"/>
              <a:t>Slovenský zväz zdravotne postihnutých</a:t>
            </a:r>
            <a:r>
              <a:rPr lang="sk-SK" sz="2800" dirty="0" smtClean="0"/>
              <a:t> </a:t>
            </a:r>
          </a:p>
          <a:p>
            <a:endParaRPr lang="sk-SK" sz="2200" dirty="0"/>
          </a:p>
        </p:txBody>
      </p:sp>
      <p:pic>
        <p:nvPicPr>
          <p:cNvPr id="4" name="Obrázok 3" descr="DSC07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46300">
            <a:off x="7141041" y="805381"/>
            <a:ext cx="2118883" cy="158916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Obrázok 4" descr="DSC07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24436">
            <a:off x="6276945" y="5701925"/>
            <a:ext cx="2118883" cy="158916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Obrázok 6" descr="DSC07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581549">
            <a:off x="7551945" y="4601479"/>
            <a:ext cx="2258234" cy="169367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194" name="Picture 2" descr="C:\Users\Uzivatel\Desktop\INFODEŇ\logo sage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309320"/>
            <a:ext cx="832466" cy="3958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666</Words>
  <Application>Microsoft Office PowerPoint</Application>
  <PresentationFormat>Prezentácia na obrazovke (4:3)</PresentationFormat>
  <Paragraphs>210</Paragraphs>
  <Slides>31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Motív Office</vt:lpstr>
      <vt:lpstr>PROGRAM CELOŽIVOTNÉHO VZDELÁVANIA</vt:lpstr>
      <vt:lpstr>      SAGE                     projektové konzorcium (7 partnerov) </vt:lpstr>
      <vt:lpstr>  Empirický prieskum SAGE +  Riešiteľ prieskumu  Centrum prvého kontaktu Levoča   MESTO Levoča  a  MESTO Spišská Nová Ves  </vt:lpstr>
      <vt:lpstr> Potrebujeme sociálneho konzultanta? </vt:lpstr>
      <vt:lpstr>Je podľa Vášho názoru v súčasnosti venovaná dostatočná pozornosť ľuďom 50+ pri ich aktívnom zapojení sa do spoločensko-ekonomického života? </vt:lpstr>
      <vt:lpstr>V ktorých oblastiach (sociálna, dobrovoľníctvo, štúdium) vnímate aktivitu skupiny ľudí 50+ v súčasnosti za dostatočne viditeľnú, resp. na dostatočnej úrovni? </vt:lpstr>
      <vt:lpstr>Poznáte nejaké relevantné inštitúcie, organizácie (projekty, stratégie, ktoré sa špecificky venujú skupine obyvateľstva 50+? </vt:lpstr>
      <vt:lpstr>  Mesto Levoča a okolie Projekty a stratégie</vt:lpstr>
      <vt:lpstr>Mesto SNV a okolie</vt:lpstr>
      <vt:lpstr>Organizácie a inštitúcie kľúčové pre riešenie problémov a potrieb 50+ </vt:lpstr>
      <vt:lpstr>Ktoré oblasti by si podľa Vášho názoru zaslúžili väčšiu pozornosť v rámci riešenia problémov a aktivizácie 50+</vt:lpstr>
      <vt:lpstr>Snímka 12</vt:lpstr>
      <vt:lpstr> Je podľa Vás potrebné mať špeciálne vyškolených pracovníkov, ktorí by vysvetľovali a komunikovali potreby a problémy skupiny 50+ organizáciám a inštitúciám? </vt:lpstr>
      <vt:lpstr>Snímka 14</vt:lpstr>
      <vt:lpstr>Mesto Spišská Nová Ves</vt:lpstr>
      <vt:lpstr> Profil potenciálneho PF </vt:lpstr>
      <vt:lpstr>Kľúčové vlastnosti  konzultanta podľa respondentov  </vt:lpstr>
      <vt:lpstr> Obsah pracovnej náplne konzultanta: </vt:lpstr>
      <vt:lpstr> Osobnostná charakteristika konzultanta: </vt:lpstr>
      <vt:lpstr>Pracovné stretnutie Rakúsko</vt:lpstr>
      <vt:lpstr>Mesto Levoča</vt:lpstr>
      <vt:lpstr>Klub seniorov, Únia žien</vt:lpstr>
      <vt:lpstr>Komunitné centrum v obci</vt:lpstr>
      <vt:lpstr>Kluby ...</vt:lpstr>
      <vt:lpstr>Jednota dôchodcov</vt:lpstr>
      <vt:lpstr>Snímka 26</vt:lpstr>
      <vt:lpstr>seniori</vt:lpstr>
      <vt:lpstr>Komunitné centrum mesto SNV</vt:lpstr>
      <vt:lpstr>Snímka 29</vt:lpstr>
      <vt:lpstr>Spišské osvetové stredisko</vt:lpstr>
      <vt:lpstr>ĎAKUJEME ZA POZORNOSŤ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Prieskum SAGE +   Mesto Levoča</dc:title>
  <dc:creator>Uzivatel</dc:creator>
  <cp:lastModifiedBy>Uzivatel</cp:lastModifiedBy>
  <cp:revision>88</cp:revision>
  <dcterms:created xsi:type="dcterms:W3CDTF">2010-09-08T06:20:20Z</dcterms:created>
  <dcterms:modified xsi:type="dcterms:W3CDTF">2010-09-22T06:01:36Z</dcterms:modified>
</cp:coreProperties>
</file>